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jpeg"/><Relationship Id="rId7" Type="http://schemas.openxmlformats.org/officeDocument/2006/relationships/image" Target="../media/image74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9" Type="http://schemas.openxmlformats.org/officeDocument/2006/relationships/image" Target="../media/image7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13" Type="http://schemas.openxmlformats.org/officeDocument/2006/relationships/image" Target="../media/image103.jpeg"/><Relationship Id="rId18" Type="http://schemas.openxmlformats.org/officeDocument/2006/relationships/image" Target="../media/image108.jpeg"/><Relationship Id="rId3" Type="http://schemas.openxmlformats.org/officeDocument/2006/relationships/image" Target="../media/image93.jpeg"/><Relationship Id="rId21" Type="http://schemas.openxmlformats.org/officeDocument/2006/relationships/image" Target="../media/image111.jpeg"/><Relationship Id="rId7" Type="http://schemas.openxmlformats.org/officeDocument/2006/relationships/image" Target="../media/image97.jpeg"/><Relationship Id="rId12" Type="http://schemas.openxmlformats.org/officeDocument/2006/relationships/image" Target="../media/image102.jpeg"/><Relationship Id="rId17" Type="http://schemas.openxmlformats.org/officeDocument/2006/relationships/image" Target="../media/image107.jpeg"/><Relationship Id="rId2" Type="http://schemas.openxmlformats.org/officeDocument/2006/relationships/image" Target="../media/image92.jpeg"/><Relationship Id="rId16" Type="http://schemas.openxmlformats.org/officeDocument/2006/relationships/image" Target="../media/image106.jpeg"/><Relationship Id="rId20" Type="http://schemas.openxmlformats.org/officeDocument/2006/relationships/image" Target="../media/image1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jpeg"/><Relationship Id="rId11" Type="http://schemas.openxmlformats.org/officeDocument/2006/relationships/image" Target="../media/image101.jpeg"/><Relationship Id="rId5" Type="http://schemas.openxmlformats.org/officeDocument/2006/relationships/image" Target="../media/image95.jpeg"/><Relationship Id="rId15" Type="http://schemas.openxmlformats.org/officeDocument/2006/relationships/image" Target="../media/image105.jpeg"/><Relationship Id="rId10" Type="http://schemas.openxmlformats.org/officeDocument/2006/relationships/image" Target="../media/image100.jpeg"/><Relationship Id="rId19" Type="http://schemas.openxmlformats.org/officeDocument/2006/relationships/image" Target="../media/image109.jpeg"/><Relationship Id="rId4" Type="http://schemas.openxmlformats.org/officeDocument/2006/relationships/image" Target="../media/image94.jpeg"/><Relationship Id="rId9" Type="http://schemas.openxmlformats.org/officeDocument/2006/relationships/image" Target="../media/image99.jpeg"/><Relationship Id="rId14" Type="http://schemas.openxmlformats.org/officeDocument/2006/relationships/image" Target="../media/image104.jpeg"/><Relationship Id="rId22" Type="http://schemas.openxmlformats.org/officeDocument/2006/relationships/image" Target="../media/image11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jpe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C语言程序设计》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108200" y="2159000"/>
            <a:ext cx="52578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4300"/>
              </a:lnSpc>
              <a:tabLst/>
            </a:pP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65500" y="3238500"/>
            <a:ext cx="275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x+y;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108200" y="3784600"/>
            <a:ext cx="24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1016000"/>
            <a:ext cx="638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请指出下面函数定义中的各种成分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87500" y="749300"/>
            <a:ext cx="8547100" cy="34925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81100" y="4241800"/>
            <a:ext cx="1143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36700" y="48260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1.在函数定义中若有参数，写明参数类型及参数名，称作有参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81100" y="5283200"/>
            <a:ext cx="71882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17500" algn="l"/>
              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函数.若无参数称作无参函数，需写void.</a:t>
            </a:r>
          </a:p>
          <a:p>
            <a:pPr>
              <a:lnSpc>
                <a:spcPts val="45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2.若函数有返回值，写明类型，否则写void.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38805" y="1163574"/>
            <a:ext cx="6193536" cy="3107435"/>
          </a:xfrm>
          <a:custGeom>
            <a:avLst/>
            <a:gdLst>
              <a:gd name="connsiteX0" fmla="*/ 0 w 6193536"/>
              <a:gd name="connsiteY0" fmla="*/ 3107435 h 3107435"/>
              <a:gd name="connsiteX1" fmla="*/ 6193536 w 6193536"/>
              <a:gd name="connsiteY1" fmla="*/ 3107435 h 3107435"/>
              <a:gd name="connsiteX2" fmla="*/ 6193536 w 6193536"/>
              <a:gd name="connsiteY2" fmla="*/ 0 h 3107435"/>
              <a:gd name="connsiteX3" fmla="*/ 0 w 6193536"/>
              <a:gd name="connsiteY3" fmla="*/ 0 h 3107435"/>
              <a:gd name="connsiteX4" fmla="*/ 0 w 6193536"/>
              <a:gd name="connsiteY4" fmla="*/ 3107435 h 3107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93536" h="3107435">
                <a:moveTo>
                  <a:pt x="0" y="3107435"/>
                </a:moveTo>
                <a:lnTo>
                  <a:pt x="6193536" y="3107435"/>
                </a:lnTo>
                <a:lnTo>
                  <a:pt x="6193536" y="0"/>
                </a:lnTo>
                <a:lnTo>
                  <a:pt x="0" y="0"/>
                </a:lnTo>
                <a:lnTo>
                  <a:pt x="0" y="310743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5" y="1144524"/>
            <a:ext cx="6231636" cy="3145535"/>
          </a:xfrm>
          <a:custGeom>
            <a:avLst/>
            <a:gdLst>
              <a:gd name="connsiteX0" fmla="*/ 19050 w 6231636"/>
              <a:gd name="connsiteY0" fmla="*/ 3126485 h 3145535"/>
              <a:gd name="connsiteX1" fmla="*/ 6212586 w 6231636"/>
              <a:gd name="connsiteY1" fmla="*/ 3126485 h 3145535"/>
              <a:gd name="connsiteX2" fmla="*/ 6212586 w 6231636"/>
              <a:gd name="connsiteY2" fmla="*/ 19050 h 3145535"/>
              <a:gd name="connsiteX3" fmla="*/ 19050 w 6231636"/>
              <a:gd name="connsiteY3" fmla="*/ 19050 h 3145535"/>
              <a:gd name="connsiteX4" fmla="*/ 19050 w 6231636"/>
              <a:gd name="connsiteY4" fmla="*/ 3126485 h 3145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31636" h="3145535">
                <a:moveTo>
                  <a:pt x="19050" y="3126485"/>
                </a:moveTo>
                <a:lnTo>
                  <a:pt x="6212586" y="3126485"/>
                </a:lnTo>
                <a:lnTo>
                  <a:pt x="6212586" y="19050"/>
                </a:lnTo>
                <a:lnTo>
                  <a:pt x="19050" y="19050"/>
                </a:lnTo>
                <a:lnTo>
                  <a:pt x="19050" y="31264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0" y="1079500"/>
            <a:ext cx="6464300" cy="3429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17800" y="1320800"/>
            <a:ext cx="4089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max(int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14700" y="21590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14700" y="2578100"/>
            <a:ext cx="312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x&gt;y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?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14700" y="3429000"/>
            <a:ext cx="1752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17800" y="38608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38300" y="4724400"/>
            <a:ext cx="8839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该函数名为max，它有两个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int类型的参数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为int类型。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在函数体内有三条语句实现了求两个数中较大的数，并将它返回。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38805" y="1378458"/>
            <a:ext cx="6193536" cy="2677667"/>
          </a:xfrm>
          <a:custGeom>
            <a:avLst/>
            <a:gdLst>
              <a:gd name="connsiteX0" fmla="*/ 0 w 6193536"/>
              <a:gd name="connsiteY0" fmla="*/ 2677668 h 2677667"/>
              <a:gd name="connsiteX1" fmla="*/ 6193536 w 6193536"/>
              <a:gd name="connsiteY1" fmla="*/ 2677668 h 2677667"/>
              <a:gd name="connsiteX2" fmla="*/ 6193536 w 6193536"/>
              <a:gd name="connsiteY2" fmla="*/ 0 h 2677667"/>
              <a:gd name="connsiteX3" fmla="*/ 0 w 6193536"/>
              <a:gd name="connsiteY3" fmla="*/ 0 h 2677667"/>
              <a:gd name="connsiteX4" fmla="*/ 0 w 6193536"/>
              <a:gd name="connsiteY4" fmla="*/ 2677668 h 2677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93536" h="2677667">
                <a:moveTo>
                  <a:pt x="0" y="2677668"/>
                </a:moveTo>
                <a:lnTo>
                  <a:pt x="6193536" y="2677668"/>
                </a:lnTo>
                <a:lnTo>
                  <a:pt x="6193536" y="0"/>
                </a:lnTo>
                <a:lnTo>
                  <a:pt x="0" y="0"/>
                </a:lnTo>
                <a:lnTo>
                  <a:pt x="0" y="267766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5" y="1359408"/>
            <a:ext cx="6231636" cy="2715767"/>
          </a:xfrm>
          <a:custGeom>
            <a:avLst/>
            <a:gdLst>
              <a:gd name="connsiteX0" fmla="*/ 19050 w 6231636"/>
              <a:gd name="connsiteY0" fmla="*/ 2696718 h 2715767"/>
              <a:gd name="connsiteX1" fmla="*/ 6212586 w 6231636"/>
              <a:gd name="connsiteY1" fmla="*/ 2696718 h 2715767"/>
              <a:gd name="connsiteX2" fmla="*/ 6212586 w 6231636"/>
              <a:gd name="connsiteY2" fmla="*/ 19050 h 2715767"/>
              <a:gd name="connsiteX3" fmla="*/ 19050 w 6231636"/>
              <a:gd name="connsiteY3" fmla="*/ 19050 h 2715767"/>
              <a:gd name="connsiteX4" fmla="*/ 19050 w 6231636"/>
              <a:gd name="connsiteY4" fmla="*/ 2696718 h 2715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31636" h="2715767">
                <a:moveTo>
                  <a:pt x="19050" y="2696718"/>
                </a:moveTo>
                <a:lnTo>
                  <a:pt x="6212586" y="2696718"/>
                </a:lnTo>
                <a:lnTo>
                  <a:pt x="6212586" y="19050"/>
                </a:lnTo>
                <a:lnTo>
                  <a:pt x="19050" y="19050"/>
                </a:lnTo>
                <a:lnTo>
                  <a:pt x="19050" y="269671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00" y="1295400"/>
            <a:ext cx="6464300" cy="2997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717800" y="1524000"/>
            <a:ext cx="40894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printHello(void)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314700" y="2362200"/>
            <a:ext cx="350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printf("Hello\n");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314700" y="3225800"/>
            <a:ext cx="1752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717800" y="36449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38300" y="4737100"/>
            <a:ext cx="8547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该函数名为printHello，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无参数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，使用void说明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无返回值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，参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数为void，说明无参数。函数体内的语句用于根据产品的价格求</a:t>
            </a:r>
          </a:p>
          <a:p>
            <a:pPr>
              <a:lnSpc>
                <a:spcPts val="2800"/>
              </a:lnSpc>
              <a:tabLst>
                <a:tab pos="355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折扣后的价格。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32004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00200" y="1905000"/>
            <a:ext cx="241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209800" y="1854200"/>
            <a:ext cx="292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函数定义不可嵌套.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00200" y="2667000"/>
            <a:ext cx="9906000" cy="411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0" algn="l"/>
                <a:tab pos="97663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在函数定义中若有参数，写明参数类型及参数名，称作有</a:t>
            </a:r>
          </a:p>
          <a:p>
            <a:pPr>
              <a:lnSpc>
                <a:spcPts val="3000"/>
              </a:lnSpc>
              <a:tabLst>
                <a:tab pos="508000" algn="l"/>
                <a:tab pos="9766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参函数.若无参数称作无参函数，需写void.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508000" algn="l"/>
                <a:tab pos="9766300" algn="l"/>
              </a:tabLst>
            </a:pPr>
            <a:r>
              <a:rPr lang="en-US" altLang="zh-CN" sz="2798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若函数有返回值，写明类型，否则写void.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508000" algn="l"/>
                <a:tab pos="97663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4.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函数的命名规范，从第二个单词起首字母大写.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08000" algn="l"/>
                <a:tab pos="9766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33777" y="2205989"/>
            <a:ext cx="6220967" cy="4154423"/>
          </a:xfrm>
          <a:custGeom>
            <a:avLst/>
            <a:gdLst>
              <a:gd name="connsiteX0" fmla="*/ 0 w 6220967"/>
              <a:gd name="connsiteY0" fmla="*/ 4154424 h 4154423"/>
              <a:gd name="connsiteX1" fmla="*/ 6220967 w 6220967"/>
              <a:gd name="connsiteY1" fmla="*/ 4154424 h 4154423"/>
              <a:gd name="connsiteX2" fmla="*/ 6220967 w 6220967"/>
              <a:gd name="connsiteY2" fmla="*/ 0 h 4154423"/>
              <a:gd name="connsiteX3" fmla="*/ 0 w 6220967"/>
              <a:gd name="connsiteY3" fmla="*/ 0 h 4154423"/>
              <a:gd name="connsiteX4" fmla="*/ 0 w 6220967"/>
              <a:gd name="connsiteY4" fmla="*/ 4154424 h 4154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0967" h="4154423">
                <a:moveTo>
                  <a:pt x="0" y="4154424"/>
                </a:moveTo>
                <a:lnTo>
                  <a:pt x="6220967" y="4154424"/>
                </a:lnTo>
                <a:lnTo>
                  <a:pt x="6220967" y="0"/>
                </a:lnTo>
                <a:lnTo>
                  <a:pt x="0" y="0"/>
                </a:lnTo>
                <a:lnTo>
                  <a:pt x="0" y="415442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014727" y="2186939"/>
            <a:ext cx="6259067" cy="4192523"/>
          </a:xfrm>
          <a:custGeom>
            <a:avLst/>
            <a:gdLst>
              <a:gd name="connsiteX0" fmla="*/ 19050 w 6259067"/>
              <a:gd name="connsiteY0" fmla="*/ 4173474 h 4192523"/>
              <a:gd name="connsiteX1" fmla="*/ 6240017 w 6259067"/>
              <a:gd name="connsiteY1" fmla="*/ 4173474 h 4192523"/>
              <a:gd name="connsiteX2" fmla="*/ 6240017 w 6259067"/>
              <a:gd name="connsiteY2" fmla="*/ 19050 h 4192523"/>
              <a:gd name="connsiteX3" fmla="*/ 19050 w 6259067"/>
              <a:gd name="connsiteY3" fmla="*/ 19050 h 4192523"/>
              <a:gd name="connsiteX4" fmla="*/ 19050 w 6259067"/>
              <a:gd name="connsiteY4" fmla="*/ 4173474 h 419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59067" h="4192523">
                <a:moveTo>
                  <a:pt x="19050" y="4173474"/>
                </a:moveTo>
                <a:lnTo>
                  <a:pt x="6240017" y="4173474"/>
                </a:lnTo>
                <a:lnTo>
                  <a:pt x="6240017" y="19050"/>
                </a:lnTo>
                <a:lnTo>
                  <a:pt x="19050" y="19050"/>
                </a:lnTo>
                <a:lnTo>
                  <a:pt x="19050" y="417347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477767" y="2581655"/>
            <a:ext cx="2080260" cy="513588"/>
          </a:xfrm>
          <a:custGeom>
            <a:avLst/>
            <a:gdLst>
              <a:gd name="connsiteX0" fmla="*/ 25146 w 2080260"/>
              <a:gd name="connsiteY0" fmla="*/ 488442 h 513588"/>
              <a:gd name="connsiteX1" fmla="*/ 2055114 w 2080260"/>
              <a:gd name="connsiteY1" fmla="*/ 488442 h 513588"/>
              <a:gd name="connsiteX2" fmla="*/ 2055114 w 2080260"/>
              <a:gd name="connsiteY2" fmla="*/ 25145 h 513588"/>
              <a:gd name="connsiteX3" fmla="*/ 25146 w 2080260"/>
              <a:gd name="connsiteY3" fmla="*/ 25145 h 513588"/>
              <a:gd name="connsiteX4" fmla="*/ 25146 w 2080260"/>
              <a:gd name="connsiteY4" fmla="*/ 488442 h 513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0260" h="513588">
                <a:moveTo>
                  <a:pt x="25146" y="488442"/>
                </a:moveTo>
                <a:lnTo>
                  <a:pt x="2055114" y="488442"/>
                </a:lnTo>
                <a:lnTo>
                  <a:pt x="2055114" y="25145"/>
                </a:lnTo>
                <a:lnTo>
                  <a:pt x="25146" y="25145"/>
                </a:lnTo>
                <a:lnTo>
                  <a:pt x="25146" y="488442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07735" y="2813304"/>
            <a:ext cx="2924556" cy="100584"/>
          </a:xfrm>
          <a:custGeom>
            <a:avLst/>
            <a:gdLst>
              <a:gd name="connsiteX0" fmla="*/ 2899409 w 2924556"/>
              <a:gd name="connsiteY0" fmla="*/ 25145 h 100584"/>
              <a:gd name="connsiteX1" fmla="*/ 25146 w 2924556"/>
              <a:gd name="connsiteY1" fmla="*/ 25145 h 1005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24556" h="100584">
                <a:moveTo>
                  <a:pt x="2899409" y="25145"/>
                </a:moveTo>
                <a:lnTo>
                  <a:pt x="25146" y="25145"/>
                </a:lnTo>
              </a:path>
            </a:pathLst>
          </a:custGeom>
          <a:ln w="508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070091" y="5074919"/>
            <a:ext cx="896111" cy="539496"/>
          </a:xfrm>
          <a:custGeom>
            <a:avLst/>
            <a:gdLst>
              <a:gd name="connsiteX0" fmla="*/ 25146 w 896111"/>
              <a:gd name="connsiteY0" fmla="*/ 514350 h 539496"/>
              <a:gd name="connsiteX1" fmla="*/ 870965 w 896111"/>
              <a:gd name="connsiteY1" fmla="*/ 514350 h 539496"/>
              <a:gd name="connsiteX2" fmla="*/ 870965 w 896111"/>
              <a:gd name="connsiteY2" fmla="*/ 25146 h 539496"/>
              <a:gd name="connsiteX3" fmla="*/ 25146 w 896111"/>
              <a:gd name="connsiteY3" fmla="*/ 25146 h 539496"/>
              <a:gd name="connsiteX4" fmla="*/ 25146 w 896111"/>
              <a:gd name="connsiteY4" fmla="*/ 514350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6111" h="539496">
                <a:moveTo>
                  <a:pt x="25146" y="514350"/>
                </a:moveTo>
                <a:lnTo>
                  <a:pt x="870965" y="514350"/>
                </a:lnTo>
                <a:lnTo>
                  <a:pt x="870965" y="25146"/>
                </a:lnTo>
                <a:lnTo>
                  <a:pt x="25146" y="25146"/>
                </a:lnTo>
                <a:lnTo>
                  <a:pt x="25146" y="514350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915911" y="5361432"/>
            <a:ext cx="1552320" cy="100584"/>
          </a:xfrm>
          <a:custGeom>
            <a:avLst/>
            <a:gdLst>
              <a:gd name="connsiteX0" fmla="*/ 1527175 w 1552320"/>
              <a:gd name="connsiteY0" fmla="*/ 25146 h 100584"/>
              <a:gd name="connsiteX1" fmla="*/ 25145 w 1552320"/>
              <a:gd name="connsiteY1" fmla="*/ 25146 h 1005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2320" h="100584">
                <a:moveTo>
                  <a:pt x="1527175" y="25146"/>
                </a:moveTo>
                <a:lnTo>
                  <a:pt x="25145" y="25146"/>
                </a:lnTo>
              </a:path>
            </a:pathLst>
          </a:custGeom>
          <a:ln w="508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120900"/>
            <a:ext cx="6451600" cy="44196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3300" y="3009900"/>
            <a:ext cx="241300" cy="8128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23300" y="4343400"/>
            <a:ext cx="241300" cy="774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81000"/>
            <a:ext cx="10096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形参：定义函数时函数名后面括号中的变量列表</a:t>
            </a:r>
          </a:p>
          <a:p>
            <a:pPr>
              <a:lnSpc>
                <a:spcPts val="4600"/>
              </a:lnSpc>
              <a:tabLst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实参：调用函数时函数名后面括号中的表达式列表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120900" y="2387600"/>
            <a:ext cx="35179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794000" y="4889500"/>
            <a:ext cx="4711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20900" y="5638800"/>
            <a:ext cx="9385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923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  <a:tab pos="92329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73100" algn="l"/>
                <a:tab pos="9232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559800" y="51562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实参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404100" y="2628900"/>
            <a:ext cx="30480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922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个数、类型、顺序一致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028700"/>
            <a:ext cx="2387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形参和实参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73200" y="1879600"/>
            <a:ext cx="958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形参是局部变量，调用时分配内存，调用结束后系统自动回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52600" y="25273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收形参所占内存。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73200" y="3390900"/>
            <a:ext cx="7454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实参可以是任意合法的常量、变量、表达式。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73200" y="4254500"/>
            <a:ext cx="958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实参与形参个数一致，类型一致（可能会发生类型转换），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52600" y="49022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顺序一致。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57805" y="1997201"/>
            <a:ext cx="5715000" cy="2827019"/>
          </a:xfrm>
          <a:custGeom>
            <a:avLst/>
            <a:gdLst>
              <a:gd name="connsiteX0" fmla="*/ 0 w 5715000"/>
              <a:gd name="connsiteY0" fmla="*/ 2827019 h 2827019"/>
              <a:gd name="connsiteX1" fmla="*/ 5715000 w 5715000"/>
              <a:gd name="connsiteY1" fmla="*/ 2827019 h 2827019"/>
              <a:gd name="connsiteX2" fmla="*/ 5715000 w 5715000"/>
              <a:gd name="connsiteY2" fmla="*/ 0 h 2827019"/>
              <a:gd name="connsiteX3" fmla="*/ 0 w 5715000"/>
              <a:gd name="connsiteY3" fmla="*/ 0 h 2827019"/>
              <a:gd name="connsiteX4" fmla="*/ 0 w 5715000"/>
              <a:gd name="connsiteY4" fmla="*/ 2827019 h 2827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5000" h="2827019">
                <a:moveTo>
                  <a:pt x="0" y="2827019"/>
                </a:moveTo>
                <a:lnTo>
                  <a:pt x="5715000" y="2827019"/>
                </a:lnTo>
                <a:lnTo>
                  <a:pt x="5715000" y="0"/>
                </a:lnTo>
                <a:lnTo>
                  <a:pt x="0" y="0"/>
                </a:lnTo>
                <a:lnTo>
                  <a:pt x="0" y="282701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238755" y="1978151"/>
            <a:ext cx="5753100" cy="2865119"/>
          </a:xfrm>
          <a:custGeom>
            <a:avLst/>
            <a:gdLst>
              <a:gd name="connsiteX0" fmla="*/ 19050 w 5753100"/>
              <a:gd name="connsiteY0" fmla="*/ 2846069 h 2865119"/>
              <a:gd name="connsiteX1" fmla="*/ 5734050 w 5753100"/>
              <a:gd name="connsiteY1" fmla="*/ 2846069 h 2865119"/>
              <a:gd name="connsiteX2" fmla="*/ 5734050 w 5753100"/>
              <a:gd name="connsiteY2" fmla="*/ 19050 h 2865119"/>
              <a:gd name="connsiteX3" fmla="*/ 19050 w 5753100"/>
              <a:gd name="connsiteY3" fmla="*/ 19050 h 2865119"/>
              <a:gd name="connsiteX4" fmla="*/ 19050 w 5753100"/>
              <a:gd name="connsiteY4" fmla="*/ 2846069 h 2865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53100" h="2865119">
                <a:moveTo>
                  <a:pt x="19050" y="2846069"/>
                </a:moveTo>
                <a:lnTo>
                  <a:pt x="5734050" y="2846069"/>
                </a:lnTo>
                <a:lnTo>
                  <a:pt x="5734050" y="19050"/>
                </a:lnTo>
                <a:lnTo>
                  <a:pt x="19050" y="19050"/>
                </a:lnTo>
                <a:lnTo>
                  <a:pt x="19050" y="284606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1943100"/>
            <a:ext cx="5880100" cy="31115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79500" y="1295400"/>
            <a:ext cx="528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阅读下面的代码，指出其中错误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51100" y="2438400"/>
            <a:ext cx="2921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</a:t>
            </a:r>
            <a:r>
              <a:rPr lang="en-US" altLang="zh-CN" sz="2795" b="1" dirty="0" smtClean="0">
                <a:solidFill>
                  <a:srgbClr val="0070C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098800" y="33020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098800" y="4038600"/>
            <a:ext cx="1943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51100" y="44069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336800" y="5181600"/>
            <a:ext cx="567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函数返回值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不能是局部变量的地址！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27100" y="1028700"/>
            <a:ext cx="157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57300" y="1803400"/>
            <a:ext cx="94361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如果函数没有返回值一定要注意写void类型.不需return.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如果函数有返回值的话一定要注意返回值的类型与接收函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14500" y="2844800"/>
            <a:ext cx="327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数返回值变量的类型.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57300" y="3543300"/>
            <a:ext cx="810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接收函数返回的变量的类型需同返回值类型相同.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57300" y="4229100"/>
            <a:ext cx="943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4.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一个函数可能有零个或者多个参数，最多只能由一个返回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14500" y="4610100"/>
            <a:ext cx="431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13076" y="5085587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3 w 6188963"/>
              <a:gd name="connsiteY1" fmla="*/ 14478 h 536448"/>
              <a:gd name="connsiteX2" fmla="*/ 5920740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40 w 6188963"/>
              <a:gd name="connsiteY5" fmla="*/ 521970 h 536448"/>
              <a:gd name="connsiteX6" fmla="*/ 268223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143"/>
                  <a:pt x="6174485" y="268224"/>
                </a:cubicBezTo>
                <a:lnTo>
                  <a:pt x="6174485" y="268224"/>
                </a:lnTo>
                <a:cubicBezTo>
                  <a:pt x="6174485" y="408305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573768" y="349148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148316" y="349148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724388" y="349148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37700" y="3454400"/>
            <a:ext cx="1803400" cy="5715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51943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368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416300" y="3556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2692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19177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C程序基本结构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06500" y="1079500"/>
            <a:ext cx="49657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掌握指针变量的声明方法。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理解指针变量的两个关键点：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存放地址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2895600"/>
            <a:ext cx="6261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“捆绑”一块内存空间(它是有类型的)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掌握多重指针的声明及初始化。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06500" y="4114800"/>
            <a:ext cx="8509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掌握通过指针访问所指内存空间中数据对象的方法。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理解const指针。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06500" y="5346700"/>
            <a:ext cx="53213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了解空指针及通用指针的作用。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了解指针变量的运算。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93113" y="3512058"/>
            <a:ext cx="4358640" cy="2246376"/>
          </a:xfrm>
          <a:custGeom>
            <a:avLst/>
            <a:gdLst>
              <a:gd name="connsiteX0" fmla="*/ 0 w 4358640"/>
              <a:gd name="connsiteY0" fmla="*/ 2246376 h 2246376"/>
              <a:gd name="connsiteX1" fmla="*/ 4358639 w 4358640"/>
              <a:gd name="connsiteY1" fmla="*/ 2246376 h 2246376"/>
              <a:gd name="connsiteX2" fmla="*/ 4358639 w 4358640"/>
              <a:gd name="connsiteY2" fmla="*/ 0 h 2246376"/>
              <a:gd name="connsiteX3" fmla="*/ 0 w 4358640"/>
              <a:gd name="connsiteY3" fmla="*/ 0 h 2246376"/>
              <a:gd name="connsiteX4" fmla="*/ 0 w 4358640"/>
              <a:gd name="connsiteY4" fmla="*/ 2246376 h 2246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8640" h="2246376">
                <a:moveTo>
                  <a:pt x="0" y="2246376"/>
                </a:moveTo>
                <a:lnTo>
                  <a:pt x="4358639" y="2246376"/>
                </a:lnTo>
                <a:lnTo>
                  <a:pt x="4358639" y="0"/>
                </a:lnTo>
                <a:lnTo>
                  <a:pt x="0" y="0"/>
                </a:lnTo>
                <a:lnTo>
                  <a:pt x="0" y="2246376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74063" y="3493008"/>
            <a:ext cx="4396740" cy="2284476"/>
          </a:xfrm>
          <a:custGeom>
            <a:avLst/>
            <a:gdLst>
              <a:gd name="connsiteX0" fmla="*/ 19050 w 4396740"/>
              <a:gd name="connsiteY0" fmla="*/ 2265426 h 2284476"/>
              <a:gd name="connsiteX1" fmla="*/ 4377689 w 4396740"/>
              <a:gd name="connsiteY1" fmla="*/ 2265426 h 2284476"/>
              <a:gd name="connsiteX2" fmla="*/ 4377689 w 4396740"/>
              <a:gd name="connsiteY2" fmla="*/ 19050 h 2284476"/>
              <a:gd name="connsiteX3" fmla="*/ 19050 w 4396740"/>
              <a:gd name="connsiteY3" fmla="*/ 19050 h 2284476"/>
              <a:gd name="connsiteX4" fmla="*/ 19050 w 4396740"/>
              <a:gd name="connsiteY4" fmla="*/ 2265426 h 2284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96740" h="2284476">
                <a:moveTo>
                  <a:pt x="19050" y="2265426"/>
                </a:moveTo>
                <a:lnTo>
                  <a:pt x="4377689" y="2265426"/>
                </a:lnTo>
                <a:lnTo>
                  <a:pt x="4377689" y="19050"/>
                </a:lnTo>
                <a:lnTo>
                  <a:pt x="19050" y="19050"/>
                </a:lnTo>
                <a:lnTo>
                  <a:pt x="19050" y="22654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40729" y="3702558"/>
            <a:ext cx="4142232" cy="1322832"/>
          </a:xfrm>
          <a:custGeom>
            <a:avLst/>
            <a:gdLst>
              <a:gd name="connsiteX0" fmla="*/ 0 w 4142232"/>
              <a:gd name="connsiteY0" fmla="*/ 1322832 h 1322832"/>
              <a:gd name="connsiteX1" fmla="*/ 4142232 w 4142232"/>
              <a:gd name="connsiteY1" fmla="*/ 1322832 h 1322832"/>
              <a:gd name="connsiteX2" fmla="*/ 4142232 w 4142232"/>
              <a:gd name="connsiteY2" fmla="*/ 0 h 1322832"/>
              <a:gd name="connsiteX3" fmla="*/ 0 w 4142232"/>
              <a:gd name="connsiteY3" fmla="*/ 0 h 1322832"/>
              <a:gd name="connsiteX4" fmla="*/ 0 w 4142232"/>
              <a:gd name="connsiteY4" fmla="*/ 1322832 h 1322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2232" h="1322832">
                <a:moveTo>
                  <a:pt x="0" y="1322832"/>
                </a:moveTo>
                <a:lnTo>
                  <a:pt x="4142232" y="1322832"/>
                </a:lnTo>
                <a:lnTo>
                  <a:pt x="4142232" y="0"/>
                </a:lnTo>
                <a:lnTo>
                  <a:pt x="0" y="0"/>
                </a:lnTo>
                <a:lnTo>
                  <a:pt x="0" y="132283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21679" y="3683508"/>
            <a:ext cx="4180332" cy="1360932"/>
          </a:xfrm>
          <a:custGeom>
            <a:avLst/>
            <a:gdLst>
              <a:gd name="connsiteX0" fmla="*/ 19050 w 4180332"/>
              <a:gd name="connsiteY0" fmla="*/ 1341882 h 1360932"/>
              <a:gd name="connsiteX1" fmla="*/ 4161282 w 4180332"/>
              <a:gd name="connsiteY1" fmla="*/ 1341882 h 1360932"/>
              <a:gd name="connsiteX2" fmla="*/ 4161282 w 4180332"/>
              <a:gd name="connsiteY2" fmla="*/ 19050 h 1360932"/>
              <a:gd name="connsiteX3" fmla="*/ 19050 w 4180332"/>
              <a:gd name="connsiteY3" fmla="*/ 19050 h 1360932"/>
              <a:gd name="connsiteX4" fmla="*/ 19050 w 4180332"/>
              <a:gd name="connsiteY4" fmla="*/ 1341882 h 1360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0332" h="1360932">
                <a:moveTo>
                  <a:pt x="19050" y="1341882"/>
                </a:moveTo>
                <a:lnTo>
                  <a:pt x="4161282" y="1341882"/>
                </a:lnTo>
                <a:lnTo>
                  <a:pt x="4161282" y="19050"/>
                </a:lnTo>
                <a:lnTo>
                  <a:pt x="19050" y="19050"/>
                </a:lnTo>
                <a:lnTo>
                  <a:pt x="19050" y="13418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318259" y="3851147"/>
            <a:ext cx="1978152" cy="408432"/>
          </a:xfrm>
          <a:custGeom>
            <a:avLst/>
            <a:gdLst>
              <a:gd name="connsiteX0" fmla="*/ 25146 w 1978152"/>
              <a:gd name="connsiteY0" fmla="*/ 383286 h 408432"/>
              <a:gd name="connsiteX1" fmla="*/ 1953005 w 1978152"/>
              <a:gd name="connsiteY1" fmla="*/ 383286 h 408432"/>
              <a:gd name="connsiteX2" fmla="*/ 1953005 w 1978152"/>
              <a:gd name="connsiteY2" fmla="*/ 25146 h 408432"/>
              <a:gd name="connsiteX3" fmla="*/ 25146 w 1978152"/>
              <a:gd name="connsiteY3" fmla="*/ 25146 h 408432"/>
              <a:gd name="connsiteX4" fmla="*/ 25146 w 1978152"/>
              <a:gd name="connsiteY4" fmla="*/ 383286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78152" h="408432">
                <a:moveTo>
                  <a:pt x="25146" y="383286"/>
                </a:moveTo>
                <a:lnTo>
                  <a:pt x="1953005" y="383286"/>
                </a:lnTo>
                <a:lnTo>
                  <a:pt x="1953005" y="25146"/>
                </a:lnTo>
                <a:lnTo>
                  <a:pt x="25146" y="25146"/>
                </a:lnTo>
                <a:lnTo>
                  <a:pt x="25146" y="383286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829300" y="3709415"/>
            <a:ext cx="3243072" cy="451103"/>
          </a:xfrm>
          <a:custGeom>
            <a:avLst/>
            <a:gdLst>
              <a:gd name="connsiteX0" fmla="*/ 25146 w 3243072"/>
              <a:gd name="connsiteY0" fmla="*/ 425958 h 451103"/>
              <a:gd name="connsiteX1" fmla="*/ 3217926 w 3243072"/>
              <a:gd name="connsiteY1" fmla="*/ 425958 h 451103"/>
              <a:gd name="connsiteX2" fmla="*/ 3217926 w 3243072"/>
              <a:gd name="connsiteY2" fmla="*/ 25146 h 451103"/>
              <a:gd name="connsiteX3" fmla="*/ 25146 w 3243072"/>
              <a:gd name="connsiteY3" fmla="*/ 25146 h 451103"/>
              <a:gd name="connsiteX4" fmla="*/ 25146 w 3243072"/>
              <a:gd name="connsiteY4" fmla="*/ 425958 h 451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43072" h="451103">
                <a:moveTo>
                  <a:pt x="25146" y="425958"/>
                </a:moveTo>
                <a:lnTo>
                  <a:pt x="3217926" y="425958"/>
                </a:lnTo>
                <a:lnTo>
                  <a:pt x="3217926" y="25146"/>
                </a:lnTo>
                <a:lnTo>
                  <a:pt x="25146" y="25146"/>
                </a:lnTo>
                <a:lnTo>
                  <a:pt x="25146" y="425958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3352800"/>
            <a:ext cx="8902700" cy="25781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97000" y="37338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95300" y="393700"/>
            <a:ext cx="89662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01700" algn="l"/>
                <a:tab pos="1231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9017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定义一个函数后，就可以在程序中调用这个函数。</a:t>
            </a:r>
          </a:p>
          <a:p>
            <a:pPr>
              <a:lnSpc>
                <a:spcPts val="3100"/>
              </a:lnSpc>
              <a:tabLst>
                <a:tab pos="9017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自定义函数必须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先定义后调用</a:t>
            </a:r>
          </a:p>
          <a:p>
            <a:pPr>
              <a:lnSpc>
                <a:spcPts val="3100"/>
              </a:lnSpc>
              <a:tabLst>
                <a:tab pos="9017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库函数调用必须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包含相应的头文件（包含定义）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3657600"/>
            <a:ext cx="39116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92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292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292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4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add(a,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b));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63700" y="5130800"/>
            <a:ext cx="125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71600" y="5435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30900" y="3835400"/>
            <a:ext cx="29337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97000" y="2425700"/>
            <a:ext cx="30861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588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函数调用的形式：</a:t>
            </a:r>
          </a:p>
          <a:p>
            <a:pPr>
              <a:lnSpc>
                <a:spcPts val="38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主调函数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813300" y="2425700"/>
            <a:ext cx="3060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8415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函数名(实参列表)</a:t>
            </a:r>
          </a:p>
          <a:p>
            <a:pPr>
              <a:lnSpc>
                <a:spcPts val="3800"/>
              </a:lnSpc>
              <a:tabLst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被调函数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867400" y="5130800"/>
            <a:ext cx="4775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主调函数通过实参将数据传给被调函数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被调函数通过返回值将数据返回主调函数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81000"/>
            <a:ext cx="44577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31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函数调用的三种方式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57300" y="1981200"/>
            <a:ext cx="2019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函数语句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886200" y="1981200"/>
            <a:ext cx="2413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add(3,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4)</a:t>
            </a: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57300" y="2717800"/>
            <a:ext cx="6921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函数表达式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57300" y="3467100"/>
            <a:ext cx="2019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函数参数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886200" y="3594100"/>
            <a:ext cx="581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4));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81534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79400" algn="l"/>
                <a:tab pos="990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  <a:p>
            <a:pPr>
              <a:lnSpc>
                <a:spcPts val="3700"/>
              </a:lnSpc>
              <a:tabLst>
                <a:tab pos="2794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函数原型定义</a:t>
            </a:r>
          </a:p>
          <a:p>
            <a:pPr>
              <a:lnSpc>
                <a:spcPts val="2900"/>
              </a:lnSpc>
              <a:tabLst>
                <a:tab pos="2794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函数名(参数类型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参数1,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参数n)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981200" y="1943100"/>
            <a:ext cx="1333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85900" y="1663700"/>
            <a:ext cx="101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2806700"/>
            <a:ext cx="10718800" cy="396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函数原型声明</a:t>
            </a:r>
          </a:p>
          <a:p>
            <a:pPr>
              <a:lnSpc>
                <a:spcPts val="29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函数名(参数类型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参数1,…,参数类型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参数n);</a:t>
            </a:r>
          </a:p>
          <a:p>
            <a:pPr>
              <a:lnSpc>
                <a:spcPts val="35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说明函数的类型和参数的情况，以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保证程序编译时能判断对该函数的调用是否</a:t>
            </a:r>
          </a:p>
          <a:p>
            <a:pPr>
              <a:lnSpc>
                <a:spcPts val="23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正确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35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函数原型声明标示了函数的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返回值类型、函数名、参数个数和类型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，是函数的</a:t>
            </a:r>
          </a:p>
          <a:p>
            <a:pPr>
              <a:lnSpc>
                <a:spcPts val="23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“名片”。</a:t>
            </a:r>
          </a:p>
          <a:p>
            <a:pPr>
              <a:lnSpc>
                <a:spcPts val="35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函数原型声明和函数原型定义在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返回类型、函数名、参数个数和类型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必须完全</a:t>
            </a:r>
          </a:p>
          <a:p>
            <a:pPr>
              <a:lnSpc>
                <a:spcPts val="23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	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一致。</a:t>
            </a:r>
          </a:p>
          <a:p>
            <a:pPr>
              <a:lnSpc>
                <a:spcPts val="35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函数原型声明不必包含参数的名字，而只要包含参数的类型。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330200" algn="l"/>
                <a:tab pos="673100" algn="l"/>
                <a:tab pos="711200" algn="l"/>
                <a:tab pos="10579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275070" y="986789"/>
            <a:ext cx="4283964" cy="4247388"/>
          </a:xfrm>
          <a:custGeom>
            <a:avLst/>
            <a:gdLst>
              <a:gd name="connsiteX0" fmla="*/ 0 w 4283964"/>
              <a:gd name="connsiteY0" fmla="*/ 4247388 h 4247388"/>
              <a:gd name="connsiteX1" fmla="*/ 4283963 w 4283964"/>
              <a:gd name="connsiteY1" fmla="*/ 4247388 h 4247388"/>
              <a:gd name="connsiteX2" fmla="*/ 4283963 w 4283964"/>
              <a:gd name="connsiteY2" fmla="*/ 0 h 4247388"/>
              <a:gd name="connsiteX3" fmla="*/ 0 w 4283964"/>
              <a:gd name="connsiteY3" fmla="*/ 0 h 4247388"/>
              <a:gd name="connsiteX4" fmla="*/ 0 w 4283964"/>
              <a:gd name="connsiteY4" fmla="*/ 4247388 h 42473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3964" h="4247388">
                <a:moveTo>
                  <a:pt x="0" y="4247388"/>
                </a:moveTo>
                <a:lnTo>
                  <a:pt x="4283963" y="4247388"/>
                </a:lnTo>
                <a:lnTo>
                  <a:pt x="4283963" y="0"/>
                </a:lnTo>
                <a:lnTo>
                  <a:pt x="0" y="0"/>
                </a:lnTo>
                <a:lnTo>
                  <a:pt x="0" y="424738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6256020" y="967739"/>
            <a:ext cx="4322064" cy="4285488"/>
          </a:xfrm>
          <a:custGeom>
            <a:avLst/>
            <a:gdLst>
              <a:gd name="connsiteX0" fmla="*/ 19050 w 4322064"/>
              <a:gd name="connsiteY0" fmla="*/ 4266438 h 4285488"/>
              <a:gd name="connsiteX1" fmla="*/ 4303013 w 4322064"/>
              <a:gd name="connsiteY1" fmla="*/ 4266438 h 4285488"/>
              <a:gd name="connsiteX2" fmla="*/ 4303013 w 4322064"/>
              <a:gd name="connsiteY2" fmla="*/ 19050 h 4285488"/>
              <a:gd name="connsiteX3" fmla="*/ 19050 w 4322064"/>
              <a:gd name="connsiteY3" fmla="*/ 19050 h 4285488"/>
              <a:gd name="connsiteX4" fmla="*/ 19050 w 4322064"/>
              <a:gd name="connsiteY4" fmla="*/ 4266438 h 4285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2064" h="4285488">
                <a:moveTo>
                  <a:pt x="19050" y="4266438"/>
                </a:moveTo>
                <a:lnTo>
                  <a:pt x="4303013" y="4266438"/>
                </a:lnTo>
                <a:lnTo>
                  <a:pt x="4303013" y="19050"/>
                </a:lnTo>
                <a:lnTo>
                  <a:pt x="19050" y="19050"/>
                </a:lnTo>
                <a:lnTo>
                  <a:pt x="19050" y="426643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65325" y="982217"/>
            <a:ext cx="4283964" cy="4245864"/>
          </a:xfrm>
          <a:custGeom>
            <a:avLst/>
            <a:gdLst>
              <a:gd name="connsiteX0" fmla="*/ 0 w 4283964"/>
              <a:gd name="connsiteY0" fmla="*/ 4245864 h 4245864"/>
              <a:gd name="connsiteX1" fmla="*/ 4283964 w 4283964"/>
              <a:gd name="connsiteY1" fmla="*/ 4245864 h 4245864"/>
              <a:gd name="connsiteX2" fmla="*/ 4283964 w 4283964"/>
              <a:gd name="connsiteY2" fmla="*/ 0 h 4245864"/>
              <a:gd name="connsiteX3" fmla="*/ 0 w 4283964"/>
              <a:gd name="connsiteY3" fmla="*/ 0 h 4245864"/>
              <a:gd name="connsiteX4" fmla="*/ 0 w 4283964"/>
              <a:gd name="connsiteY4" fmla="*/ 4245864 h 42458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3964" h="4245864">
                <a:moveTo>
                  <a:pt x="0" y="4245864"/>
                </a:moveTo>
                <a:lnTo>
                  <a:pt x="4283964" y="4245864"/>
                </a:lnTo>
                <a:lnTo>
                  <a:pt x="4283964" y="0"/>
                </a:lnTo>
                <a:lnTo>
                  <a:pt x="0" y="0"/>
                </a:lnTo>
                <a:lnTo>
                  <a:pt x="0" y="424586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46275" y="963167"/>
            <a:ext cx="4322064" cy="4283964"/>
          </a:xfrm>
          <a:custGeom>
            <a:avLst/>
            <a:gdLst>
              <a:gd name="connsiteX0" fmla="*/ 19050 w 4322064"/>
              <a:gd name="connsiteY0" fmla="*/ 4264914 h 4283964"/>
              <a:gd name="connsiteX1" fmla="*/ 4303014 w 4322064"/>
              <a:gd name="connsiteY1" fmla="*/ 4264914 h 4283964"/>
              <a:gd name="connsiteX2" fmla="*/ 4303014 w 4322064"/>
              <a:gd name="connsiteY2" fmla="*/ 19050 h 4283964"/>
              <a:gd name="connsiteX3" fmla="*/ 19050 w 4322064"/>
              <a:gd name="connsiteY3" fmla="*/ 19050 h 4283964"/>
              <a:gd name="connsiteX4" fmla="*/ 19050 w 4322064"/>
              <a:gd name="connsiteY4" fmla="*/ 4264914 h 42839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22064" h="4283964">
                <a:moveTo>
                  <a:pt x="19050" y="4264914"/>
                </a:moveTo>
                <a:lnTo>
                  <a:pt x="4303014" y="4264914"/>
                </a:lnTo>
                <a:lnTo>
                  <a:pt x="4303014" y="19050"/>
                </a:lnTo>
                <a:lnTo>
                  <a:pt x="19050" y="19050"/>
                </a:lnTo>
                <a:lnTo>
                  <a:pt x="19050" y="426491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00" y="914400"/>
            <a:ext cx="4470400" cy="44450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84900" y="927100"/>
            <a:ext cx="4483100" cy="4445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46200" y="5435600"/>
            <a:ext cx="101600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28600" algn="l"/>
                <a:tab pos="100076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当函数原型定义出现在函数调用前，则原型定义既是原型声明，否</a:t>
            </a:r>
          </a:p>
          <a:p>
            <a:pPr>
              <a:lnSpc>
                <a:spcPts val="2500"/>
              </a:lnSpc>
              <a:tabLst>
                <a:tab pos="228600" algn="l"/>
                <a:tab pos="10007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则，必须在函数调用前先声明该函数。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28600" algn="l"/>
                <a:tab pos="100076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362700" y="1206500"/>
            <a:ext cx="40005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add(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49400" y="1206500"/>
            <a:ext cx="4000500" cy="406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add(int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95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add(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06474" y="3377946"/>
            <a:ext cx="5020056" cy="3169920"/>
          </a:xfrm>
          <a:custGeom>
            <a:avLst/>
            <a:gdLst>
              <a:gd name="connsiteX0" fmla="*/ 0 w 5020056"/>
              <a:gd name="connsiteY0" fmla="*/ 3169920 h 3169920"/>
              <a:gd name="connsiteX1" fmla="*/ 5020056 w 5020056"/>
              <a:gd name="connsiteY1" fmla="*/ 3169920 h 3169920"/>
              <a:gd name="connsiteX2" fmla="*/ 5020056 w 5020056"/>
              <a:gd name="connsiteY2" fmla="*/ 0 h 3169920"/>
              <a:gd name="connsiteX3" fmla="*/ 0 w 5020056"/>
              <a:gd name="connsiteY3" fmla="*/ 0 h 3169920"/>
              <a:gd name="connsiteX4" fmla="*/ 0 w 5020056"/>
              <a:gd name="connsiteY4" fmla="*/ 3169920 h 3169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056" h="3169920">
                <a:moveTo>
                  <a:pt x="0" y="3169920"/>
                </a:moveTo>
                <a:lnTo>
                  <a:pt x="5020056" y="3169920"/>
                </a:lnTo>
                <a:lnTo>
                  <a:pt x="5020056" y="0"/>
                </a:lnTo>
                <a:lnTo>
                  <a:pt x="0" y="0"/>
                </a:lnTo>
                <a:lnTo>
                  <a:pt x="0" y="316992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87424" y="3358896"/>
            <a:ext cx="5058156" cy="3208020"/>
          </a:xfrm>
          <a:custGeom>
            <a:avLst/>
            <a:gdLst>
              <a:gd name="connsiteX0" fmla="*/ 19050 w 5058156"/>
              <a:gd name="connsiteY0" fmla="*/ 3188970 h 3208020"/>
              <a:gd name="connsiteX1" fmla="*/ 5039106 w 5058156"/>
              <a:gd name="connsiteY1" fmla="*/ 3188970 h 3208020"/>
              <a:gd name="connsiteX2" fmla="*/ 5039106 w 5058156"/>
              <a:gd name="connsiteY2" fmla="*/ 19050 h 3208020"/>
              <a:gd name="connsiteX3" fmla="*/ 19050 w 5058156"/>
              <a:gd name="connsiteY3" fmla="*/ 19050 h 3208020"/>
              <a:gd name="connsiteX4" fmla="*/ 19050 w 5058156"/>
              <a:gd name="connsiteY4" fmla="*/ 3188970 h 32080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8156" h="3208020">
                <a:moveTo>
                  <a:pt x="19050" y="3188970"/>
                </a:moveTo>
                <a:lnTo>
                  <a:pt x="5039106" y="3188970"/>
                </a:lnTo>
                <a:lnTo>
                  <a:pt x="5039106" y="19050"/>
                </a:lnTo>
                <a:lnTo>
                  <a:pt x="19050" y="19050"/>
                </a:lnTo>
                <a:lnTo>
                  <a:pt x="19050" y="31889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06474" y="1038605"/>
            <a:ext cx="5020056" cy="2247900"/>
          </a:xfrm>
          <a:custGeom>
            <a:avLst/>
            <a:gdLst>
              <a:gd name="connsiteX0" fmla="*/ 0 w 5020056"/>
              <a:gd name="connsiteY0" fmla="*/ 2247900 h 2247900"/>
              <a:gd name="connsiteX1" fmla="*/ 5020056 w 5020056"/>
              <a:gd name="connsiteY1" fmla="*/ 2247900 h 2247900"/>
              <a:gd name="connsiteX2" fmla="*/ 5020056 w 5020056"/>
              <a:gd name="connsiteY2" fmla="*/ 0 h 2247900"/>
              <a:gd name="connsiteX3" fmla="*/ 0 w 5020056"/>
              <a:gd name="connsiteY3" fmla="*/ 0 h 2247900"/>
              <a:gd name="connsiteX4" fmla="*/ 0 w 5020056"/>
              <a:gd name="connsiteY4" fmla="*/ 2247900 h 224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20056" h="2247900">
                <a:moveTo>
                  <a:pt x="0" y="2247900"/>
                </a:moveTo>
                <a:lnTo>
                  <a:pt x="5020056" y="2247900"/>
                </a:lnTo>
                <a:lnTo>
                  <a:pt x="5020056" y="0"/>
                </a:lnTo>
                <a:lnTo>
                  <a:pt x="0" y="0"/>
                </a:lnTo>
                <a:lnTo>
                  <a:pt x="0" y="22479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87424" y="1019555"/>
            <a:ext cx="5058156" cy="2286000"/>
          </a:xfrm>
          <a:custGeom>
            <a:avLst/>
            <a:gdLst>
              <a:gd name="connsiteX0" fmla="*/ 19050 w 5058156"/>
              <a:gd name="connsiteY0" fmla="*/ 2266950 h 2286000"/>
              <a:gd name="connsiteX1" fmla="*/ 5039106 w 5058156"/>
              <a:gd name="connsiteY1" fmla="*/ 2266950 h 2286000"/>
              <a:gd name="connsiteX2" fmla="*/ 5039106 w 5058156"/>
              <a:gd name="connsiteY2" fmla="*/ 19050 h 2286000"/>
              <a:gd name="connsiteX3" fmla="*/ 19050 w 5058156"/>
              <a:gd name="connsiteY3" fmla="*/ 19050 h 2286000"/>
              <a:gd name="connsiteX4" fmla="*/ 19050 w 5058156"/>
              <a:gd name="connsiteY4" fmla="*/ 2266950 h 228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8156" h="2286000">
                <a:moveTo>
                  <a:pt x="19050" y="2266950"/>
                </a:moveTo>
                <a:lnTo>
                  <a:pt x="5039106" y="2266950"/>
                </a:lnTo>
                <a:lnTo>
                  <a:pt x="5039106" y="19050"/>
                </a:lnTo>
                <a:lnTo>
                  <a:pt x="19050" y="19050"/>
                </a:lnTo>
                <a:lnTo>
                  <a:pt x="19050" y="22669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36330" y="4525517"/>
            <a:ext cx="728471" cy="527303"/>
          </a:xfrm>
          <a:custGeom>
            <a:avLst/>
            <a:gdLst>
              <a:gd name="connsiteX0" fmla="*/ 0 w 728471"/>
              <a:gd name="connsiteY0" fmla="*/ 527303 h 527303"/>
              <a:gd name="connsiteX1" fmla="*/ 728471 w 728471"/>
              <a:gd name="connsiteY1" fmla="*/ 527303 h 527303"/>
              <a:gd name="connsiteX2" fmla="*/ 728471 w 728471"/>
              <a:gd name="connsiteY2" fmla="*/ 0 h 527303"/>
              <a:gd name="connsiteX3" fmla="*/ 0 w 728471"/>
              <a:gd name="connsiteY3" fmla="*/ 0 h 527303"/>
              <a:gd name="connsiteX4" fmla="*/ 0 w 728471"/>
              <a:gd name="connsiteY4" fmla="*/ 527303 h 52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1" h="527303">
                <a:moveTo>
                  <a:pt x="0" y="527303"/>
                </a:moveTo>
                <a:lnTo>
                  <a:pt x="728471" y="527303"/>
                </a:lnTo>
                <a:lnTo>
                  <a:pt x="728471" y="0"/>
                </a:lnTo>
                <a:lnTo>
                  <a:pt x="0" y="0"/>
                </a:lnTo>
                <a:lnTo>
                  <a:pt x="0" y="52730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717280" y="4506467"/>
            <a:ext cx="766571" cy="565403"/>
          </a:xfrm>
          <a:custGeom>
            <a:avLst/>
            <a:gdLst>
              <a:gd name="connsiteX0" fmla="*/ 19050 w 766571"/>
              <a:gd name="connsiteY0" fmla="*/ 546353 h 565403"/>
              <a:gd name="connsiteX1" fmla="*/ 747521 w 766571"/>
              <a:gd name="connsiteY1" fmla="*/ 546353 h 565403"/>
              <a:gd name="connsiteX2" fmla="*/ 747521 w 766571"/>
              <a:gd name="connsiteY2" fmla="*/ 19050 h 565403"/>
              <a:gd name="connsiteX3" fmla="*/ 19050 w 766571"/>
              <a:gd name="connsiteY3" fmla="*/ 19050 h 565403"/>
              <a:gd name="connsiteX4" fmla="*/ 19050 w 766571"/>
              <a:gd name="connsiteY4" fmla="*/ 546353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1" h="565403">
                <a:moveTo>
                  <a:pt x="19050" y="546353"/>
                </a:moveTo>
                <a:lnTo>
                  <a:pt x="747521" y="546353"/>
                </a:lnTo>
                <a:lnTo>
                  <a:pt x="747521" y="19050"/>
                </a:lnTo>
                <a:lnTo>
                  <a:pt x="19050" y="19050"/>
                </a:lnTo>
                <a:lnTo>
                  <a:pt x="19050" y="5463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736330" y="3839717"/>
            <a:ext cx="728471" cy="527303"/>
          </a:xfrm>
          <a:custGeom>
            <a:avLst/>
            <a:gdLst>
              <a:gd name="connsiteX0" fmla="*/ 0 w 728471"/>
              <a:gd name="connsiteY0" fmla="*/ 527303 h 527303"/>
              <a:gd name="connsiteX1" fmla="*/ 728471 w 728471"/>
              <a:gd name="connsiteY1" fmla="*/ 527303 h 527303"/>
              <a:gd name="connsiteX2" fmla="*/ 728471 w 728471"/>
              <a:gd name="connsiteY2" fmla="*/ 0 h 527303"/>
              <a:gd name="connsiteX3" fmla="*/ 0 w 728471"/>
              <a:gd name="connsiteY3" fmla="*/ 0 h 527303"/>
              <a:gd name="connsiteX4" fmla="*/ 0 w 728471"/>
              <a:gd name="connsiteY4" fmla="*/ 527303 h 52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1" h="527303">
                <a:moveTo>
                  <a:pt x="0" y="527303"/>
                </a:moveTo>
                <a:lnTo>
                  <a:pt x="728471" y="527303"/>
                </a:lnTo>
                <a:lnTo>
                  <a:pt x="728471" y="0"/>
                </a:lnTo>
                <a:lnTo>
                  <a:pt x="0" y="0"/>
                </a:lnTo>
                <a:lnTo>
                  <a:pt x="0" y="52730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17280" y="3820667"/>
            <a:ext cx="766571" cy="565403"/>
          </a:xfrm>
          <a:custGeom>
            <a:avLst/>
            <a:gdLst>
              <a:gd name="connsiteX0" fmla="*/ 19050 w 766571"/>
              <a:gd name="connsiteY0" fmla="*/ 546353 h 565403"/>
              <a:gd name="connsiteX1" fmla="*/ 747521 w 766571"/>
              <a:gd name="connsiteY1" fmla="*/ 546353 h 565403"/>
              <a:gd name="connsiteX2" fmla="*/ 747521 w 766571"/>
              <a:gd name="connsiteY2" fmla="*/ 19050 h 565403"/>
              <a:gd name="connsiteX3" fmla="*/ 19050 w 766571"/>
              <a:gd name="connsiteY3" fmla="*/ 19050 h 565403"/>
              <a:gd name="connsiteX4" fmla="*/ 19050 w 766571"/>
              <a:gd name="connsiteY4" fmla="*/ 546353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1" h="565403">
                <a:moveTo>
                  <a:pt x="19050" y="546353"/>
                </a:moveTo>
                <a:lnTo>
                  <a:pt x="747521" y="546353"/>
                </a:lnTo>
                <a:lnTo>
                  <a:pt x="747521" y="19050"/>
                </a:lnTo>
                <a:lnTo>
                  <a:pt x="19050" y="19050"/>
                </a:lnTo>
                <a:lnTo>
                  <a:pt x="19050" y="5463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93230" y="5374385"/>
            <a:ext cx="3429000" cy="999744"/>
          </a:xfrm>
          <a:custGeom>
            <a:avLst/>
            <a:gdLst>
              <a:gd name="connsiteX0" fmla="*/ 0 w 3429000"/>
              <a:gd name="connsiteY0" fmla="*/ 999744 h 999744"/>
              <a:gd name="connsiteX1" fmla="*/ 3429000 w 3429000"/>
              <a:gd name="connsiteY1" fmla="*/ 999744 h 999744"/>
              <a:gd name="connsiteX2" fmla="*/ 3429000 w 3429000"/>
              <a:gd name="connsiteY2" fmla="*/ 0 h 999744"/>
              <a:gd name="connsiteX3" fmla="*/ 0 w 3429000"/>
              <a:gd name="connsiteY3" fmla="*/ 0 h 999744"/>
              <a:gd name="connsiteX4" fmla="*/ 0 w 3429000"/>
              <a:gd name="connsiteY4" fmla="*/ 999744 h 999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0" h="999744">
                <a:moveTo>
                  <a:pt x="0" y="999744"/>
                </a:moveTo>
                <a:lnTo>
                  <a:pt x="3429000" y="999744"/>
                </a:lnTo>
                <a:lnTo>
                  <a:pt x="3429000" y="0"/>
                </a:lnTo>
                <a:lnTo>
                  <a:pt x="0" y="0"/>
                </a:lnTo>
                <a:lnTo>
                  <a:pt x="0" y="9997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74180" y="5355335"/>
            <a:ext cx="3467100" cy="1037844"/>
          </a:xfrm>
          <a:custGeom>
            <a:avLst/>
            <a:gdLst>
              <a:gd name="connsiteX0" fmla="*/ 19050 w 3467100"/>
              <a:gd name="connsiteY0" fmla="*/ 1018794 h 1037844"/>
              <a:gd name="connsiteX1" fmla="*/ 3448050 w 3467100"/>
              <a:gd name="connsiteY1" fmla="*/ 1018794 h 1037844"/>
              <a:gd name="connsiteX2" fmla="*/ 3448050 w 3467100"/>
              <a:gd name="connsiteY2" fmla="*/ 19050 h 1037844"/>
              <a:gd name="connsiteX3" fmla="*/ 19050 w 3467100"/>
              <a:gd name="connsiteY3" fmla="*/ 19050 h 1037844"/>
              <a:gd name="connsiteX4" fmla="*/ 19050 w 3467100"/>
              <a:gd name="connsiteY4" fmla="*/ 1018794 h 1037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67100" h="1037844">
                <a:moveTo>
                  <a:pt x="19050" y="1018794"/>
                </a:moveTo>
                <a:lnTo>
                  <a:pt x="3448050" y="1018794"/>
                </a:lnTo>
                <a:lnTo>
                  <a:pt x="3448050" y="19050"/>
                </a:lnTo>
                <a:lnTo>
                  <a:pt x="19050" y="19050"/>
                </a:lnTo>
                <a:lnTo>
                  <a:pt x="19050" y="10187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751569" y="1553717"/>
            <a:ext cx="728472" cy="527304"/>
          </a:xfrm>
          <a:custGeom>
            <a:avLst/>
            <a:gdLst>
              <a:gd name="connsiteX0" fmla="*/ 0 w 728472"/>
              <a:gd name="connsiteY0" fmla="*/ 527304 h 527304"/>
              <a:gd name="connsiteX1" fmla="*/ 728472 w 728472"/>
              <a:gd name="connsiteY1" fmla="*/ 527304 h 527304"/>
              <a:gd name="connsiteX2" fmla="*/ 728472 w 728472"/>
              <a:gd name="connsiteY2" fmla="*/ 0 h 527304"/>
              <a:gd name="connsiteX3" fmla="*/ 0 w 728472"/>
              <a:gd name="connsiteY3" fmla="*/ 0 h 527304"/>
              <a:gd name="connsiteX4" fmla="*/ 0 w 728472"/>
              <a:gd name="connsiteY4" fmla="*/ 527304 h 527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2" h="527304">
                <a:moveTo>
                  <a:pt x="0" y="527304"/>
                </a:moveTo>
                <a:lnTo>
                  <a:pt x="728472" y="527304"/>
                </a:lnTo>
                <a:lnTo>
                  <a:pt x="728472" y="0"/>
                </a:lnTo>
                <a:lnTo>
                  <a:pt x="0" y="0"/>
                </a:lnTo>
                <a:lnTo>
                  <a:pt x="0" y="5273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732519" y="1534667"/>
            <a:ext cx="766572" cy="565404"/>
          </a:xfrm>
          <a:custGeom>
            <a:avLst/>
            <a:gdLst>
              <a:gd name="connsiteX0" fmla="*/ 19050 w 766572"/>
              <a:gd name="connsiteY0" fmla="*/ 546354 h 565404"/>
              <a:gd name="connsiteX1" fmla="*/ 747522 w 766572"/>
              <a:gd name="connsiteY1" fmla="*/ 546354 h 565404"/>
              <a:gd name="connsiteX2" fmla="*/ 747522 w 766572"/>
              <a:gd name="connsiteY2" fmla="*/ 19050 h 565404"/>
              <a:gd name="connsiteX3" fmla="*/ 19050 w 766572"/>
              <a:gd name="connsiteY3" fmla="*/ 19050 h 565404"/>
              <a:gd name="connsiteX4" fmla="*/ 19050 w 766572"/>
              <a:gd name="connsiteY4" fmla="*/ 546354 h 5654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2" h="565404">
                <a:moveTo>
                  <a:pt x="19050" y="546354"/>
                </a:moveTo>
                <a:lnTo>
                  <a:pt x="747522" y="546354"/>
                </a:lnTo>
                <a:lnTo>
                  <a:pt x="747522" y="19050"/>
                </a:lnTo>
                <a:lnTo>
                  <a:pt x="19050" y="19050"/>
                </a:lnTo>
                <a:lnTo>
                  <a:pt x="19050" y="5463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751569" y="2266950"/>
            <a:ext cx="728472" cy="528827"/>
          </a:xfrm>
          <a:custGeom>
            <a:avLst/>
            <a:gdLst>
              <a:gd name="connsiteX0" fmla="*/ 0 w 728472"/>
              <a:gd name="connsiteY0" fmla="*/ 528827 h 528827"/>
              <a:gd name="connsiteX1" fmla="*/ 728472 w 728472"/>
              <a:gd name="connsiteY1" fmla="*/ 528827 h 528827"/>
              <a:gd name="connsiteX2" fmla="*/ 728472 w 728472"/>
              <a:gd name="connsiteY2" fmla="*/ 0 h 528827"/>
              <a:gd name="connsiteX3" fmla="*/ 0 w 728472"/>
              <a:gd name="connsiteY3" fmla="*/ 0 h 528827"/>
              <a:gd name="connsiteX4" fmla="*/ 0 w 728472"/>
              <a:gd name="connsiteY4" fmla="*/ 528827 h 528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2" h="528827">
                <a:moveTo>
                  <a:pt x="0" y="528827"/>
                </a:moveTo>
                <a:lnTo>
                  <a:pt x="728472" y="528827"/>
                </a:lnTo>
                <a:lnTo>
                  <a:pt x="728472" y="0"/>
                </a:lnTo>
                <a:lnTo>
                  <a:pt x="0" y="0"/>
                </a:lnTo>
                <a:lnTo>
                  <a:pt x="0" y="5288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732519" y="2247900"/>
            <a:ext cx="766572" cy="566927"/>
          </a:xfrm>
          <a:custGeom>
            <a:avLst/>
            <a:gdLst>
              <a:gd name="connsiteX0" fmla="*/ 19050 w 766572"/>
              <a:gd name="connsiteY0" fmla="*/ 547877 h 566927"/>
              <a:gd name="connsiteX1" fmla="*/ 747522 w 766572"/>
              <a:gd name="connsiteY1" fmla="*/ 547877 h 566927"/>
              <a:gd name="connsiteX2" fmla="*/ 747522 w 766572"/>
              <a:gd name="connsiteY2" fmla="*/ 19050 h 566927"/>
              <a:gd name="connsiteX3" fmla="*/ 19050 w 766572"/>
              <a:gd name="connsiteY3" fmla="*/ 19050 h 566927"/>
              <a:gd name="connsiteX4" fmla="*/ 19050 w 766572"/>
              <a:gd name="connsiteY4" fmla="*/ 547877 h 566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2" h="566927">
                <a:moveTo>
                  <a:pt x="19050" y="547877"/>
                </a:moveTo>
                <a:lnTo>
                  <a:pt x="747522" y="547877"/>
                </a:lnTo>
                <a:lnTo>
                  <a:pt x="747522" y="19050"/>
                </a:lnTo>
                <a:lnTo>
                  <a:pt x="19050" y="19050"/>
                </a:lnTo>
                <a:lnTo>
                  <a:pt x="19050" y="5478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964168" y="1623060"/>
            <a:ext cx="312419" cy="370332"/>
          </a:xfrm>
          <a:custGeom>
            <a:avLst/>
            <a:gdLst>
              <a:gd name="connsiteX0" fmla="*/ 0 w 312419"/>
              <a:gd name="connsiteY0" fmla="*/ 370332 h 370332"/>
              <a:gd name="connsiteX1" fmla="*/ 312419 w 312419"/>
              <a:gd name="connsiteY1" fmla="*/ 370332 h 370332"/>
              <a:gd name="connsiteX2" fmla="*/ 312419 w 312419"/>
              <a:gd name="connsiteY2" fmla="*/ 0 h 370332"/>
              <a:gd name="connsiteX3" fmla="*/ 0 w 312419"/>
              <a:gd name="connsiteY3" fmla="*/ 0 h 370332"/>
              <a:gd name="connsiteX4" fmla="*/ 0 w 312419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19" h="370332">
                <a:moveTo>
                  <a:pt x="0" y="370332"/>
                </a:moveTo>
                <a:lnTo>
                  <a:pt x="312419" y="370332"/>
                </a:lnTo>
                <a:lnTo>
                  <a:pt x="312419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964168" y="2325623"/>
            <a:ext cx="312419" cy="370332"/>
          </a:xfrm>
          <a:custGeom>
            <a:avLst/>
            <a:gdLst>
              <a:gd name="connsiteX0" fmla="*/ 0 w 312419"/>
              <a:gd name="connsiteY0" fmla="*/ 370332 h 370332"/>
              <a:gd name="connsiteX1" fmla="*/ 312419 w 312419"/>
              <a:gd name="connsiteY1" fmla="*/ 370332 h 370332"/>
              <a:gd name="connsiteX2" fmla="*/ 312419 w 312419"/>
              <a:gd name="connsiteY2" fmla="*/ 0 h 370332"/>
              <a:gd name="connsiteX3" fmla="*/ 0 w 312419"/>
              <a:gd name="connsiteY3" fmla="*/ 0 h 370332"/>
              <a:gd name="connsiteX4" fmla="*/ 0 w 312419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19" h="370332">
                <a:moveTo>
                  <a:pt x="0" y="370332"/>
                </a:moveTo>
                <a:lnTo>
                  <a:pt x="312419" y="370332"/>
                </a:lnTo>
                <a:lnTo>
                  <a:pt x="312419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751569" y="2881122"/>
            <a:ext cx="728472" cy="528827"/>
          </a:xfrm>
          <a:custGeom>
            <a:avLst/>
            <a:gdLst>
              <a:gd name="connsiteX0" fmla="*/ 0 w 728472"/>
              <a:gd name="connsiteY0" fmla="*/ 528827 h 528827"/>
              <a:gd name="connsiteX1" fmla="*/ 728472 w 728472"/>
              <a:gd name="connsiteY1" fmla="*/ 528827 h 528827"/>
              <a:gd name="connsiteX2" fmla="*/ 728472 w 728472"/>
              <a:gd name="connsiteY2" fmla="*/ 0 h 528827"/>
              <a:gd name="connsiteX3" fmla="*/ 0 w 728472"/>
              <a:gd name="connsiteY3" fmla="*/ 0 h 528827"/>
              <a:gd name="connsiteX4" fmla="*/ 0 w 728472"/>
              <a:gd name="connsiteY4" fmla="*/ 528827 h 528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2" h="528827">
                <a:moveTo>
                  <a:pt x="0" y="528827"/>
                </a:moveTo>
                <a:lnTo>
                  <a:pt x="728472" y="528827"/>
                </a:lnTo>
                <a:lnTo>
                  <a:pt x="728472" y="0"/>
                </a:lnTo>
                <a:lnTo>
                  <a:pt x="0" y="0"/>
                </a:lnTo>
                <a:lnTo>
                  <a:pt x="0" y="5288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732519" y="2862072"/>
            <a:ext cx="766572" cy="566927"/>
          </a:xfrm>
          <a:custGeom>
            <a:avLst/>
            <a:gdLst>
              <a:gd name="connsiteX0" fmla="*/ 19050 w 766572"/>
              <a:gd name="connsiteY0" fmla="*/ 547877 h 566927"/>
              <a:gd name="connsiteX1" fmla="*/ 747522 w 766572"/>
              <a:gd name="connsiteY1" fmla="*/ 547877 h 566927"/>
              <a:gd name="connsiteX2" fmla="*/ 747522 w 766572"/>
              <a:gd name="connsiteY2" fmla="*/ 19050 h 566927"/>
              <a:gd name="connsiteX3" fmla="*/ 19050 w 766572"/>
              <a:gd name="connsiteY3" fmla="*/ 19050 h 566927"/>
              <a:gd name="connsiteX4" fmla="*/ 19050 w 766572"/>
              <a:gd name="connsiteY4" fmla="*/ 547877 h 566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2" h="566927">
                <a:moveTo>
                  <a:pt x="19050" y="547877"/>
                </a:moveTo>
                <a:lnTo>
                  <a:pt x="747522" y="547877"/>
                </a:lnTo>
                <a:lnTo>
                  <a:pt x="747522" y="19050"/>
                </a:lnTo>
                <a:lnTo>
                  <a:pt x="19050" y="19050"/>
                </a:lnTo>
                <a:lnTo>
                  <a:pt x="19050" y="5478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36735" y="2968751"/>
            <a:ext cx="312420" cy="368807"/>
          </a:xfrm>
          <a:custGeom>
            <a:avLst/>
            <a:gdLst>
              <a:gd name="connsiteX0" fmla="*/ 0 w 312420"/>
              <a:gd name="connsiteY0" fmla="*/ 368807 h 368807"/>
              <a:gd name="connsiteX1" fmla="*/ 312420 w 312420"/>
              <a:gd name="connsiteY1" fmla="*/ 368807 h 368807"/>
              <a:gd name="connsiteX2" fmla="*/ 312420 w 312420"/>
              <a:gd name="connsiteY2" fmla="*/ 0 h 368807"/>
              <a:gd name="connsiteX3" fmla="*/ 0 w 312420"/>
              <a:gd name="connsiteY3" fmla="*/ 0 h 368807"/>
              <a:gd name="connsiteX4" fmla="*/ 0 w 312420"/>
              <a:gd name="connsiteY4" fmla="*/ 368807 h 368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20" h="368807">
                <a:moveTo>
                  <a:pt x="0" y="368807"/>
                </a:moveTo>
                <a:lnTo>
                  <a:pt x="312420" y="368807"/>
                </a:lnTo>
                <a:lnTo>
                  <a:pt x="312420" y="0"/>
                </a:lnTo>
                <a:lnTo>
                  <a:pt x="0" y="0"/>
                </a:lnTo>
                <a:lnTo>
                  <a:pt x="0" y="36880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936735" y="1623060"/>
            <a:ext cx="312420" cy="370332"/>
          </a:xfrm>
          <a:custGeom>
            <a:avLst/>
            <a:gdLst>
              <a:gd name="connsiteX0" fmla="*/ 0 w 312420"/>
              <a:gd name="connsiteY0" fmla="*/ 370332 h 370332"/>
              <a:gd name="connsiteX1" fmla="*/ 312420 w 312420"/>
              <a:gd name="connsiteY1" fmla="*/ 370332 h 370332"/>
              <a:gd name="connsiteX2" fmla="*/ 312420 w 312420"/>
              <a:gd name="connsiteY2" fmla="*/ 0 h 370332"/>
              <a:gd name="connsiteX3" fmla="*/ 0 w 312420"/>
              <a:gd name="connsiteY3" fmla="*/ 0 h 370332"/>
              <a:gd name="connsiteX4" fmla="*/ 0 w 312420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20" h="370332">
                <a:moveTo>
                  <a:pt x="0" y="370332"/>
                </a:moveTo>
                <a:lnTo>
                  <a:pt x="312420" y="370332"/>
                </a:lnTo>
                <a:lnTo>
                  <a:pt x="312420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8936735" y="2337816"/>
            <a:ext cx="312420" cy="368807"/>
          </a:xfrm>
          <a:custGeom>
            <a:avLst/>
            <a:gdLst>
              <a:gd name="connsiteX0" fmla="*/ 0 w 312420"/>
              <a:gd name="connsiteY0" fmla="*/ 368807 h 368807"/>
              <a:gd name="connsiteX1" fmla="*/ 312420 w 312420"/>
              <a:gd name="connsiteY1" fmla="*/ 368807 h 368807"/>
              <a:gd name="connsiteX2" fmla="*/ 312420 w 312420"/>
              <a:gd name="connsiteY2" fmla="*/ 0 h 368807"/>
              <a:gd name="connsiteX3" fmla="*/ 0 w 312420"/>
              <a:gd name="connsiteY3" fmla="*/ 0 h 368807"/>
              <a:gd name="connsiteX4" fmla="*/ 0 w 312420"/>
              <a:gd name="connsiteY4" fmla="*/ 368807 h 368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20" h="368807">
                <a:moveTo>
                  <a:pt x="0" y="368807"/>
                </a:moveTo>
                <a:lnTo>
                  <a:pt x="312420" y="368807"/>
                </a:lnTo>
                <a:lnTo>
                  <a:pt x="312420" y="0"/>
                </a:lnTo>
                <a:lnTo>
                  <a:pt x="0" y="0"/>
                </a:lnTo>
                <a:lnTo>
                  <a:pt x="0" y="36880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8100" y="977900"/>
            <a:ext cx="5321300" cy="57277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07300" y="1943100"/>
            <a:ext cx="825500" cy="29464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99500" y="1447800"/>
            <a:ext cx="889000" cy="22225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674100" y="3733800"/>
            <a:ext cx="901700" cy="15494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31000" y="5321300"/>
            <a:ext cx="3594100" cy="1155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587500" y="3784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587500" y="6223000"/>
            <a:ext cx="990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779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9779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407400" y="4089400"/>
            <a:ext cx="1524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8991600" y="4000500"/>
            <a:ext cx="1905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943100" y="4013200"/>
            <a:ext cx="44704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交换前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a,b);</a:t>
            </a:r>
          </a:p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exchangeData(a,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b);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1943100" y="5168900"/>
            <a:ext cx="271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交换后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943100" y="5511800"/>
            <a:ext cx="44704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a,b);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8407400" y="2476500"/>
            <a:ext cx="152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587500" y="1219200"/>
            <a:ext cx="43942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exchangeData(int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1900"/>
              </a:lnSpc>
              <a:tabLst>
                <a:tab pos="76200" algn="l"/>
                <a:tab pos="800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500"/>
              </a:lnSpc>
              <a:tabLst>
                <a:tab pos="762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2400"/>
              </a:lnSpc>
              <a:tabLst>
                <a:tab pos="762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1587500" y="2413000"/>
            <a:ext cx="19558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b;</a:t>
            </a:r>
          </a:p>
          <a:p>
            <a:pPr>
              <a:lnSpc>
                <a:spcPts val="24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2200"/>
              </a:lnSpc>
              <a:tabLst>
                <a:tab pos="800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800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029700" y="17272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9004300" y="24257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7035800" y="5486400"/>
            <a:ext cx="18923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交换前：a=3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b=4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交换后：a=3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b=4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8331200" y="1028700"/>
            <a:ext cx="12192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6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内存变化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26286" y="3304794"/>
            <a:ext cx="4965192" cy="3171444"/>
          </a:xfrm>
          <a:custGeom>
            <a:avLst/>
            <a:gdLst>
              <a:gd name="connsiteX0" fmla="*/ 0 w 4965192"/>
              <a:gd name="connsiteY0" fmla="*/ 3171444 h 3171444"/>
              <a:gd name="connsiteX1" fmla="*/ 4965192 w 4965192"/>
              <a:gd name="connsiteY1" fmla="*/ 3171444 h 3171444"/>
              <a:gd name="connsiteX2" fmla="*/ 4965192 w 4965192"/>
              <a:gd name="connsiteY2" fmla="*/ 0 h 3171444"/>
              <a:gd name="connsiteX3" fmla="*/ 0 w 4965192"/>
              <a:gd name="connsiteY3" fmla="*/ 0 h 3171444"/>
              <a:gd name="connsiteX4" fmla="*/ 0 w 4965192"/>
              <a:gd name="connsiteY4" fmla="*/ 3171444 h 3171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192" h="3171444">
                <a:moveTo>
                  <a:pt x="0" y="3171444"/>
                </a:moveTo>
                <a:lnTo>
                  <a:pt x="4965192" y="3171444"/>
                </a:lnTo>
                <a:lnTo>
                  <a:pt x="4965192" y="0"/>
                </a:lnTo>
                <a:lnTo>
                  <a:pt x="0" y="0"/>
                </a:lnTo>
                <a:lnTo>
                  <a:pt x="0" y="317144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507236" y="3285744"/>
            <a:ext cx="5003292" cy="3209544"/>
          </a:xfrm>
          <a:custGeom>
            <a:avLst/>
            <a:gdLst>
              <a:gd name="connsiteX0" fmla="*/ 19050 w 5003292"/>
              <a:gd name="connsiteY0" fmla="*/ 3190494 h 3209544"/>
              <a:gd name="connsiteX1" fmla="*/ 4984242 w 5003292"/>
              <a:gd name="connsiteY1" fmla="*/ 3190494 h 3209544"/>
              <a:gd name="connsiteX2" fmla="*/ 4984242 w 5003292"/>
              <a:gd name="connsiteY2" fmla="*/ 19050 h 3209544"/>
              <a:gd name="connsiteX3" fmla="*/ 19050 w 5003292"/>
              <a:gd name="connsiteY3" fmla="*/ 19050 h 3209544"/>
              <a:gd name="connsiteX4" fmla="*/ 19050 w 5003292"/>
              <a:gd name="connsiteY4" fmla="*/ 3190494 h 3209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3292" h="3209544">
                <a:moveTo>
                  <a:pt x="19050" y="3190494"/>
                </a:moveTo>
                <a:lnTo>
                  <a:pt x="4984242" y="3190494"/>
                </a:lnTo>
                <a:lnTo>
                  <a:pt x="4984242" y="19050"/>
                </a:lnTo>
                <a:lnTo>
                  <a:pt x="19050" y="19050"/>
                </a:lnTo>
                <a:lnTo>
                  <a:pt x="19050" y="31904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526286" y="1064513"/>
            <a:ext cx="4965192" cy="2246376"/>
          </a:xfrm>
          <a:custGeom>
            <a:avLst/>
            <a:gdLst>
              <a:gd name="connsiteX0" fmla="*/ 0 w 4965192"/>
              <a:gd name="connsiteY0" fmla="*/ 2246376 h 2246376"/>
              <a:gd name="connsiteX1" fmla="*/ 4965192 w 4965192"/>
              <a:gd name="connsiteY1" fmla="*/ 2246376 h 2246376"/>
              <a:gd name="connsiteX2" fmla="*/ 4965192 w 4965192"/>
              <a:gd name="connsiteY2" fmla="*/ 0 h 2246376"/>
              <a:gd name="connsiteX3" fmla="*/ 0 w 4965192"/>
              <a:gd name="connsiteY3" fmla="*/ 0 h 2246376"/>
              <a:gd name="connsiteX4" fmla="*/ 0 w 4965192"/>
              <a:gd name="connsiteY4" fmla="*/ 2246376 h 2246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65192" h="2246376">
                <a:moveTo>
                  <a:pt x="0" y="2246376"/>
                </a:moveTo>
                <a:lnTo>
                  <a:pt x="4965192" y="2246376"/>
                </a:lnTo>
                <a:lnTo>
                  <a:pt x="4965192" y="0"/>
                </a:lnTo>
                <a:lnTo>
                  <a:pt x="0" y="0"/>
                </a:lnTo>
                <a:lnTo>
                  <a:pt x="0" y="224637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507236" y="1045463"/>
            <a:ext cx="5003292" cy="2284476"/>
          </a:xfrm>
          <a:custGeom>
            <a:avLst/>
            <a:gdLst>
              <a:gd name="connsiteX0" fmla="*/ 19050 w 5003292"/>
              <a:gd name="connsiteY0" fmla="*/ 2265426 h 2284476"/>
              <a:gd name="connsiteX1" fmla="*/ 4984242 w 5003292"/>
              <a:gd name="connsiteY1" fmla="*/ 2265426 h 2284476"/>
              <a:gd name="connsiteX2" fmla="*/ 4984242 w 5003292"/>
              <a:gd name="connsiteY2" fmla="*/ 19050 h 2284476"/>
              <a:gd name="connsiteX3" fmla="*/ 19050 w 5003292"/>
              <a:gd name="connsiteY3" fmla="*/ 19050 h 2284476"/>
              <a:gd name="connsiteX4" fmla="*/ 19050 w 5003292"/>
              <a:gd name="connsiteY4" fmla="*/ 2265426 h 2284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03292" h="2284476">
                <a:moveTo>
                  <a:pt x="19050" y="2265426"/>
                </a:moveTo>
                <a:lnTo>
                  <a:pt x="4984242" y="2265426"/>
                </a:lnTo>
                <a:lnTo>
                  <a:pt x="4984242" y="19050"/>
                </a:lnTo>
                <a:lnTo>
                  <a:pt x="19050" y="19050"/>
                </a:lnTo>
                <a:lnTo>
                  <a:pt x="19050" y="22654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370314" y="4568190"/>
            <a:ext cx="728471" cy="527303"/>
          </a:xfrm>
          <a:custGeom>
            <a:avLst/>
            <a:gdLst>
              <a:gd name="connsiteX0" fmla="*/ 0 w 728471"/>
              <a:gd name="connsiteY0" fmla="*/ 527303 h 527303"/>
              <a:gd name="connsiteX1" fmla="*/ 728471 w 728471"/>
              <a:gd name="connsiteY1" fmla="*/ 527303 h 527303"/>
              <a:gd name="connsiteX2" fmla="*/ 728471 w 728471"/>
              <a:gd name="connsiteY2" fmla="*/ 0 h 527303"/>
              <a:gd name="connsiteX3" fmla="*/ 0 w 728471"/>
              <a:gd name="connsiteY3" fmla="*/ 0 h 527303"/>
              <a:gd name="connsiteX4" fmla="*/ 0 w 728471"/>
              <a:gd name="connsiteY4" fmla="*/ 527303 h 52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1" h="527303">
                <a:moveTo>
                  <a:pt x="0" y="527303"/>
                </a:moveTo>
                <a:lnTo>
                  <a:pt x="728471" y="527303"/>
                </a:lnTo>
                <a:lnTo>
                  <a:pt x="728471" y="0"/>
                </a:lnTo>
                <a:lnTo>
                  <a:pt x="0" y="0"/>
                </a:lnTo>
                <a:lnTo>
                  <a:pt x="0" y="52730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351264" y="4549140"/>
            <a:ext cx="766571" cy="565403"/>
          </a:xfrm>
          <a:custGeom>
            <a:avLst/>
            <a:gdLst>
              <a:gd name="connsiteX0" fmla="*/ 19050 w 766571"/>
              <a:gd name="connsiteY0" fmla="*/ 546353 h 565403"/>
              <a:gd name="connsiteX1" fmla="*/ 747521 w 766571"/>
              <a:gd name="connsiteY1" fmla="*/ 546353 h 565403"/>
              <a:gd name="connsiteX2" fmla="*/ 747521 w 766571"/>
              <a:gd name="connsiteY2" fmla="*/ 19050 h 565403"/>
              <a:gd name="connsiteX3" fmla="*/ 19050 w 766571"/>
              <a:gd name="connsiteY3" fmla="*/ 19050 h 565403"/>
              <a:gd name="connsiteX4" fmla="*/ 19050 w 766571"/>
              <a:gd name="connsiteY4" fmla="*/ 546353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1" h="565403">
                <a:moveTo>
                  <a:pt x="19050" y="546353"/>
                </a:moveTo>
                <a:lnTo>
                  <a:pt x="747521" y="546353"/>
                </a:lnTo>
                <a:lnTo>
                  <a:pt x="747521" y="19050"/>
                </a:lnTo>
                <a:lnTo>
                  <a:pt x="19050" y="19050"/>
                </a:lnTo>
                <a:lnTo>
                  <a:pt x="19050" y="5463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370314" y="3882390"/>
            <a:ext cx="728471" cy="527303"/>
          </a:xfrm>
          <a:custGeom>
            <a:avLst/>
            <a:gdLst>
              <a:gd name="connsiteX0" fmla="*/ 0 w 728471"/>
              <a:gd name="connsiteY0" fmla="*/ 527303 h 527303"/>
              <a:gd name="connsiteX1" fmla="*/ 728471 w 728471"/>
              <a:gd name="connsiteY1" fmla="*/ 527303 h 527303"/>
              <a:gd name="connsiteX2" fmla="*/ 728471 w 728471"/>
              <a:gd name="connsiteY2" fmla="*/ 0 h 527303"/>
              <a:gd name="connsiteX3" fmla="*/ 0 w 728471"/>
              <a:gd name="connsiteY3" fmla="*/ 0 h 527303"/>
              <a:gd name="connsiteX4" fmla="*/ 0 w 728471"/>
              <a:gd name="connsiteY4" fmla="*/ 527303 h 527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1" h="527303">
                <a:moveTo>
                  <a:pt x="0" y="527303"/>
                </a:moveTo>
                <a:lnTo>
                  <a:pt x="728471" y="527303"/>
                </a:lnTo>
                <a:lnTo>
                  <a:pt x="728471" y="0"/>
                </a:lnTo>
                <a:lnTo>
                  <a:pt x="0" y="0"/>
                </a:lnTo>
                <a:lnTo>
                  <a:pt x="0" y="52730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351264" y="3863340"/>
            <a:ext cx="766571" cy="565403"/>
          </a:xfrm>
          <a:custGeom>
            <a:avLst/>
            <a:gdLst>
              <a:gd name="connsiteX0" fmla="*/ 19050 w 766571"/>
              <a:gd name="connsiteY0" fmla="*/ 546353 h 565403"/>
              <a:gd name="connsiteX1" fmla="*/ 747521 w 766571"/>
              <a:gd name="connsiteY1" fmla="*/ 546353 h 565403"/>
              <a:gd name="connsiteX2" fmla="*/ 747521 w 766571"/>
              <a:gd name="connsiteY2" fmla="*/ 19050 h 565403"/>
              <a:gd name="connsiteX3" fmla="*/ 19050 w 766571"/>
              <a:gd name="connsiteY3" fmla="*/ 19050 h 565403"/>
              <a:gd name="connsiteX4" fmla="*/ 19050 w 766571"/>
              <a:gd name="connsiteY4" fmla="*/ 546353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1" h="565403">
                <a:moveTo>
                  <a:pt x="19050" y="546353"/>
                </a:moveTo>
                <a:lnTo>
                  <a:pt x="747521" y="546353"/>
                </a:lnTo>
                <a:lnTo>
                  <a:pt x="747521" y="19050"/>
                </a:lnTo>
                <a:lnTo>
                  <a:pt x="19050" y="19050"/>
                </a:lnTo>
                <a:lnTo>
                  <a:pt x="19050" y="5463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813042" y="5382005"/>
            <a:ext cx="3429000" cy="999744"/>
          </a:xfrm>
          <a:custGeom>
            <a:avLst/>
            <a:gdLst>
              <a:gd name="connsiteX0" fmla="*/ 0 w 3429000"/>
              <a:gd name="connsiteY0" fmla="*/ 999744 h 999744"/>
              <a:gd name="connsiteX1" fmla="*/ 3429000 w 3429000"/>
              <a:gd name="connsiteY1" fmla="*/ 999744 h 999744"/>
              <a:gd name="connsiteX2" fmla="*/ 3429000 w 3429000"/>
              <a:gd name="connsiteY2" fmla="*/ 0 h 999744"/>
              <a:gd name="connsiteX3" fmla="*/ 0 w 3429000"/>
              <a:gd name="connsiteY3" fmla="*/ 0 h 999744"/>
              <a:gd name="connsiteX4" fmla="*/ 0 w 3429000"/>
              <a:gd name="connsiteY4" fmla="*/ 999744 h 9997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29000" h="999744">
                <a:moveTo>
                  <a:pt x="0" y="999744"/>
                </a:moveTo>
                <a:lnTo>
                  <a:pt x="3429000" y="999744"/>
                </a:lnTo>
                <a:lnTo>
                  <a:pt x="3429000" y="0"/>
                </a:lnTo>
                <a:lnTo>
                  <a:pt x="0" y="0"/>
                </a:lnTo>
                <a:lnTo>
                  <a:pt x="0" y="999744"/>
                </a:ln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93992" y="5362955"/>
            <a:ext cx="3467100" cy="1037844"/>
          </a:xfrm>
          <a:custGeom>
            <a:avLst/>
            <a:gdLst>
              <a:gd name="connsiteX0" fmla="*/ 19050 w 3467100"/>
              <a:gd name="connsiteY0" fmla="*/ 1018794 h 1037844"/>
              <a:gd name="connsiteX1" fmla="*/ 3448050 w 3467100"/>
              <a:gd name="connsiteY1" fmla="*/ 1018794 h 1037844"/>
              <a:gd name="connsiteX2" fmla="*/ 3448050 w 3467100"/>
              <a:gd name="connsiteY2" fmla="*/ 19050 h 1037844"/>
              <a:gd name="connsiteX3" fmla="*/ 19050 w 3467100"/>
              <a:gd name="connsiteY3" fmla="*/ 19050 h 1037844"/>
              <a:gd name="connsiteX4" fmla="*/ 19050 w 3467100"/>
              <a:gd name="connsiteY4" fmla="*/ 1018794 h 1037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67100" h="1037844">
                <a:moveTo>
                  <a:pt x="19050" y="1018794"/>
                </a:moveTo>
                <a:lnTo>
                  <a:pt x="3448050" y="1018794"/>
                </a:lnTo>
                <a:lnTo>
                  <a:pt x="3448050" y="19050"/>
                </a:lnTo>
                <a:lnTo>
                  <a:pt x="19050" y="19050"/>
                </a:lnTo>
                <a:lnTo>
                  <a:pt x="19050" y="10187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9359645" y="1666494"/>
            <a:ext cx="1388364" cy="528827"/>
          </a:xfrm>
          <a:custGeom>
            <a:avLst/>
            <a:gdLst>
              <a:gd name="connsiteX0" fmla="*/ 0 w 1388364"/>
              <a:gd name="connsiteY0" fmla="*/ 528827 h 528827"/>
              <a:gd name="connsiteX1" fmla="*/ 1388364 w 1388364"/>
              <a:gd name="connsiteY1" fmla="*/ 528827 h 528827"/>
              <a:gd name="connsiteX2" fmla="*/ 1388364 w 1388364"/>
              <a:gd name="connsiteY2" fmla="*/ 0 h 528827"/>
              <a:gd name="connsiteX3" fmla="*/ 0 w 1388364"/>
              <a:gd name="connsiteY3" fmla="*/ 0 h 528827"/>
              <a:gd name="connsiteX4" fmla="*/ 0 w 1388364"/>
              <a:gd name="connsiteY4" fmla="*/ 528827 h 528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8364" h="528827">
                <a:moveTo>
                  <a:pt x="0" y="528827"/>
                </a:moveTo>
                <a:lnTo>
                  <a:pt x="1388364" y="528827"/>
                </a:lnTo>
                <a:lnTo>
                  <a:pt x="1388364" y="0"/>
                </a:lnTo>
                <a:lnTo>
                  <a:pt x="0" y="0"/>
                </a:lnTo>
                <a:lnTo>
                  <a:pt x="0" y="5288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9340595" y="1647444"/>
            <a:ext cx="1426464" cy="566927"/>
          </a:xfrm>
          <a:custGeom>
            <a:avLst/>
            <a:gdLst>
              <a:gd name="connsiteX0" fmla="*/ 19050 w 1426464"/>
              <a:gd name="connsiteY0" fmla="*/ 547877 h 566927"/>
              <a:gd name="connsiteX1" fmla="*/ 1407414 w 1426464"/>
              <a:gd name="connsiteY1" fmla="*/ 547877 h 566927"/>
              <a:gd name="connsiteX2" fmla="*/ 1407414 w 1426464"/>
              <a:gd name="connsiteY2" fmla="*/ 19050 h 566927"/>
              <a:gd name="connsiteX3" fmla="*/ 19050 w 1426464"/>
              <a:gd name="connsiteY3" fmla="*/ 19050 h 566927"/>
              <a:gd name="connsiteX4" fmla="*/ 19050 w 1426464"/>
              <a:gd name="connsiteY4" fmla="*/ 547877 h 566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6464" h="566927">
                <a:moveTo>
                  <a:pt x="19050" y="547877"/>
                </a:moveTo>
                <a:lnTo>
                  <a:pt x="1407414" y="547877"/>
                </a:lnTo>
                <a:lnTo>
                  <a:pt x="1407414" y="19050"/>
                </a:lnTo>
                <a:lnTo>
                  <a:pt x="19050" y="19050"/>
                </a:lnTo>
                <a:lnTo>
                  <a:pt x="19050" y="5478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359645" y="2367533"/>
            <a:ext cx="1357884" cy="528827"/>
          </a:xfrm>
          <a:custGeom>
            <a:avLst/>
            <a:gdLst>
              <a:gd name="connsiteX0" fmla="*/ 0 w 1357884"/>
              <a:gd name="connsiteY0" fmla="*/ 528827 h 528827"/>
              <a:gd name="connsiteX1" fmla="*/ 1357884 w 1357884"/>
              <a:gd name="connsiteY1" fmla="*/ 528827 h 528827"/>
              <a:gd name="connsiteX2" fmla="*/ 1357884 w 1357884"/>
              <a:gd name="connsiteY2" fmla="*/ 0 h 528827"/>
              <a:gd name="connsiteX3" fmla="*/ 0 w 1357884"/>
              <a:gd name="connsiteY3" fmla="*/ 0 h 528827"/>
              <a:gd name="connsiteX4" fmla="*/ 0 w 1357884"/>
              <a:gd name="connsiteY4" fmla="*/ 528827 h 528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7884" h="528827">
                <a:moveTo>
                  <a:pt x="0" y="528827"/>
                </a:moveTo>
                <a:lnTo>
                  <a:pt x="1357884" y="528827"/>
                </a:lnTo>
                <a:lnTo>
                  <a:pt x="1357884" y="0"/>
                </a:lnTo>
                <a:lnTo>
                  <a:pt x="0" y="0"/>
                </a:lnTo>
                <a:lnTo>
                  <a:pt x="0" y="5288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340595" y="2348483"/>
            <a:ext cx="1395984" cy="566927"/>
          </a:xfrm>
          <a:custGeom>
            <a:avLst/>
            <a:gdLst>
              <a:gd name="connsiteX0" fmla="*/ 19050 w 1395984"/>
              <a:gd name="connsiteY0" fmla="*/ 547877 h 566927"/>
              <a:gd name="connsiteX1" fmla="*/ 1376934 w 1395984"/>
              <a:gd name="connsiteY1" fmla="*/ 547877 h 566927"/>
              <a:gd name="connsiteX2" fmla="*/ 1376934 w 1395984"/>
              <a:gd name="connsiteY2" fmla="*/ 19050 h 566927"/>
              <a:gd name="connsiteX3" fmla="*/ 19050 w 1395984"/>
              <a:gd name="connsiteY3" fmla="*/ 19050 h 566927"/>
              <a:gd name="connsiteX4" fmla="*/ 19050 w 1395984"/>
              <a:gd name="connsiteY4" fmla="*/ 547877 h 566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95984" h="566927">
                <a:moveTo>
                  <a:pt x="19050" y="547877"/>
                </a:moveTo>
                <a:lnTo>
                  <a:pt x="1376934" y="547877"/>
                </a:lnTo>
                <a:lnTo>
                  <a:pt x="1376934" y="19050"/>
                </a:lnTo>
                <a:lnTo>
                  <a:pt x="19050" y="19050"/>
                </a:lnTo>
                <a:lnTo>
                  <a:pt x="19050" y="5478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9359645" y="3067050"/>
            <a:ext cx="728472" cy="528828"/>
          </a:xfrm>
          <a:custGeom>
            <a:avLst/>
            <a:gdLst>
              <a:gd name="connsiteX0" fmla="*/ 0 w 728472"/>
              <a:gd name="connsiteY0" fmla="*/ 528828 h 528828"/>
              <a:gd name="connsiteX1" fmla="*/ 728472 w 728472"/>
              <a:gd name="connsiteY1" fmla="*/ 528828 h 528828"/>
              <a:gd name="connsiteX2" fmla="*/ 728472 w 728472"/>
              <a:gd name="connsiteY2" fmla="*/ 0 h 528828"/>
              <a:gd name="connsiteX3" fmla="*/ 0 w 728472"/>
              <a:gd name="connsiteY3" fmla="*/ 0 h 528828"/>
              <a:gd name="connsiteX4" fmla="*/ 0 w 728472"/>
              <a:gd name="connsiteY4" fmla="*/ 528828 h 52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472" h="528828">
                <a:moveTo>
                  <a:pt x="0" y="528828"/>
                </a:moveTo>
                <a:lnTo>
                  <a:pt x="728472" y="528828"/>
                </a:lnTo>
                <a:lnTo>
                  <a:pt x="728472" y="0"/>
                </a:lnTo>
                <a:lnTo>
                  <a:pt x="0" y="0"/>
                </a:lnTo>
                <a:lnTo>
                  <a:pt x="0" y="52882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9340595" y="3048000"/>
            <a:ext cx="766572" cy="566928"/>
          </a:xfrm>
          <a:custGeom>
            <a:avLst/>
            <a:gdLst>
              <a:gd name="connsiteX0" fmla="*/ 19050 w 766572"/>
              <a:gd name="connsiteY0" fmla="*/ 547878 h 566928"/>
              <a:gd name="connsiteX1" fmla="*/ 747522 w 766572"/>
              <a:gd name="connsiteY1" fmla="*/ 547878 h 566928"/>
              <a:gd name="connsiteX2" fmla="*/ 747522 w 766572"/>
              <a:gd name="connsiteY2" fmla="*/ 19050 h 566928"/>
              <a:gd name="connsiteX3" fmla="*/ 19050 w 766572"/>
              <a:gd name="connsiteY3" fmla="*/ 19050 h 566928"/>
              <a:gd name="connsiteX4" fmla="*/ 19050 w 766572"/>
              <a:gd name="connsiteY4" fmla="*/ 547878 h 5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6572" h="566928">
                <a:moveTo>
                  <a:pt x="19050" y="547878"/>
                </a:moveTo>
                <a:lnTo>
                  <a:pt x="747522" y="547878"/>
                </a:lnTo>
                <a:lnTo>
                  <a:pt x="747522" y="19050"/>
                </a:lnTo>
                <a:lnTo>
                  <a:pt x="19050" y="19050"/>
                </a:lnTo>
                <a:lnTo>
                  <a:pt x="19050" y="54787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595104" y="3140964"/>
            <a:ext cx="312419" cy="368808"/>
          </a:xfrm>
          <a:custGeom>
            <a:avLst/>
            <a:gdLst>
              <a:gd name="connsiteX0" fmla="*/ 0 w 312419"/>
              <a:gd name="connsiteY0" fmla="*/ 368807 h 368808"/>
              <a:gd name="connsiteX1" fmla="*/ 312419 w 312419"/>
              <a:gd name="connsiteY1" fmla="*/ 368807 h 368808"/>
              <a:gd name="connsiteX2" fmla="*/ 312419 w 312419"/>
              <a:gd name="connsiteY2" fmla="*/ 0 h 368808"/>
              <a:gd name="connsiteX3" fmla="*/ 0 w 312419"/>
              <a:gd name="connsiteY3" fmla="*/ 0 h 368808"/>
              <a:gd name="connsiteX4" fmla="*/ 0 w 312419"/>
              <a:gd name="connsiteY4" fmla="*/ 368807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419" h="368808">
                <a:moveTo>
                  <a:pt x="0" y="368807"/>
                </a:moveTo>
                <a:lnTo>
                  <a:pt x="312419" y="368807"/>
                </a:lnTo>
                <a:lnTo>
                  <a:pt x="312419" y="0"/>
                </a:lnTo>
                <a:lnTo>
                  <a:pt x="0" y="0"/>
                </a:lnTo>
                <a:lnTo>
                  <a:pt x="0" y="36880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9422892" y="1737360"/>
            <a:ext cx="1251204" cy="370332"/>
          </a:xfrm>
          <a:custGeom>
            <a:avLst/>
            <a:gdLst>
              <a:gd name="connsiteX0" fmla="*/ 0 w 1251204"/>
              <a:gd name="connsiteY0" fmla="*/ 370332 h 370332"/>
              <a:gd name="connsiteX1" fmla="*/ 1251203 w 1251204"/>
              <a:gd name="connsiteY1" fmla="*/ 370332 h 370332"/>
              <a:gd name="connsiteX2" fmla="*/ 1251203 w 1251204"/>
              <a:gd name="connsiteY2" fmla="*/ 0 h 370332"/>
              <a:gd name="connsiteX3" fmla="*/ 0 w 1251204"/>
              <a:gd name="connsiteY3" fmla="*/ 0 h 370332"/>
              <a:gd name="connsiteX4" fmla="*/ 0 w 1251204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1204" h="370332">
                <a:moveTo>
                  <a:pt x="0" y="370332"/>
                </a:moveTo>
                <a:lnTo>
                  <a:pt x="1251203" y="370332"/>
                </a:lnTo>
                <a:lnTo>
                  <a:pt x="1251203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9403080" y="2484120"/>
            <a:ext cx="1287780" cy="368808"/>
          </a:xfrm>
          <a:custGeom>
            <a:avLst/>
            <a:gdLst>
              <a:gd name="connsiteX0" fmla="*/ 0 w 1287780"/>
              <a:gd name="connsiteY0" fmla="*/ 368807 h 368808"/>
              <a:gd name="connsiteX1" fmla="*/ 1287779 w 1287780"/>
              <a:gd name="connsiteY1" fmla="*/ 368807 h 368808"/>
              <a:gd name="connsiteX2" fmla="*/ 1287779 w 1287780"/>
              <a:gd name="connsiteY2" fmla="*/ 0 h 368808"/>
              <a:gd name="connsiteX3" fmla="*/ 0 w 1287780"/>
              <a:gd name="connsiteY3" fmla="*/ 0 h 368808"/>
              <a:gd name="connsiteX4" fmla="*/ 0 w 1287780"/>
              <a:gd name="connsiteY4" fmla="*/ 368807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7780" h="368808">
                <a:moveTo>
                  <a:pt x="0" y="368807"/>
                </a:moveTo>
                <a:lnTo>
                  <a:pt x="1287779" y="368807"/>
                </a:lnTo>
                <a:lnTo>
                  <a:pt x="1287779" y="0"/>
                </a:lnTo>
                <a:lnTo>
                  <a:pt x="0" y="0"/>
                </a:lnTo>
                <a:lnTo>
                  <a:pt x="0" y="36880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552431" y="3938015"/>
            <a:ext cx="384048" cy="431292"/>
          </a:xfrm>
          <a:custGeom>
            <a:avLst/>
            <a:gdLst>
              <a:gd name="connsiteX0" fmla="*/ 0 w 384048"/>
              <a:gd name="connsiteY0" fmla="*/ 431292 h 431292"/>
              <a:gd name="connsiteX1" fmla="*/ 384048 w 384048"/>
              <a:gd name="connsiteY1" fmla="*/ 431292 h 431292"/>
              <a:gd name="connsiteX2" fmla="*/ 384048 w 384048"/>
              <a:gd name="connsiteY2" fmla="*/ 0 h 431292"/>
              <a:gd name="connsiteX3" fmla="*/ 0 w 384048"/>
              <a:gd name="connsiteY3" fmla="*/ 0 h 431292"/>
              <a:gd name="connsiteX4" fmla="*/ 0 w 384048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4048" h="431292">
                <a:moveTo>
                  <a:pt x="0" y="431292"/>
                </a:moveTo>
                <a:lnTo>
                  <a:pt x="384048" y="431292"/>
                </a:lnTo>
                <a:lnTo>
                  <a:pt x="384048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521952" y="4602479"/>
            <a:ext cx="413004" cy="432816"/>
          </a:xfrm>
          <a:custGeom>
            <a:avLst/>
            <a:gdLst>
              <a:gd name="connsiteX0" fmla="*/ 0 w 413004"/>
              <a:gd name="connsiteY0" fmla="*/ 432816 h 432816"/>
              <a:gd name="connsiteX1" fmla="*/ 413004 w 413004"/>
              <a:gd name="connsiteY1" fmla="*/ 432816 h 432816"/>
              <a:gd name="connsiteX2" fmla="*/ 413004 w 413004"/>
              <a:gd name="connsiteY2" fmla="*/ 0 h 432816"/>
              <a:gd name="connsiteX3" fmla="*/ 0 w 413004"/>
              <a:gd name="connsiteY3" fmla="*/ 0 h 432816"/>
              <a:gd name="connsiteX4" fmla="*/ 0 w 413004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3004" h="432816">
                <a:moveTo>
                  <a:pt x="0" y="432816"/>
                </a:moveTo>
                <a:lnTo>
                  <a:pt x="413004" y="432816"/>
                </a:lnTo>
                <a:lnTo>
                  <a:pt x="413004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2400" y="1003300"/>
            <a:ext cx="5181600" cy="56388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6400" y="1562100"/>
            <a:ext cx="4102100" cy="49149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944100" y="1803400"/>
            <a:ext cx="215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612900" y="37084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612900" y="61468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612900" y="14732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9042400" y="4127500"/>
            <a:ext cx="1524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1930400" y="3937000"/>
            <a:ext cx="43307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交换前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a,b);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exchangeData(&amp;a,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&amp;b);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930400" y="5207000"/>
            <a:ext cx="4330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交换后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a,b);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1930400" y="5867400"/>
            <a:ext cx="125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7035800" y="5473700"/>
            <a:ext cx="2108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交换前：a=3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b=4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676400" y="1117600"/>
            <a:ext cx="4610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exchangeData(int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*b)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9017000" y="18542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9918700" y="2501900"/>
            <a:ext cx="215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017000" y="2578100"/>
            <a:ext cx="152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2006600" y="1701800"/>
            <a:ext cx="977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*a;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612900" y="2349500"/>
            <a:ext cx="19558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*b;</a:t>
            </a:r>
          </a:p>
          <a:p>
            <a:pPr>
              <a:lnSpc>
                <a:spcPts val="24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*b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3000"/>
              </a:lnSpc>
              <a:tabLst>
                <a:tab pos="393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393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7035800" y="5905500"/>
            <a:ext cx="2108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交换后：a=4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b=3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9448800" y="10414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内存变化</a:t>
            </a:r>
          </a:p>
        </p:txBody>
      </p:sp>
      <p:sp>
        <p:nvSpPr>
          <p:cNvPr id="1037" name="TextBox 1"/>
          <p:cNvSpPr txBox="1"/>
          <p:nvPr/>
        </p:nvSpPr>
        <p:spPr>
          <a:xfrm>
            <a:off x="6896100" y="10414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内存地址</a:t>
            </a:r>
          </a:p>
        </p:txBody>
      </p:sp>
      <p:sp>
        <p:nvSpPr>
          <p:cNvPr id="1038" name="TextBox 1"/>
          <p:cNvSpPr txBox="1"/>
          <p:nvPr/>
        </p:nvSpPr>
        <p:spPr>
          <a:xfrm>
            <a:off x="6819900" y="4051300"/>
            <a:ext cx="1397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0x0012ff54</a:t>
            </a:r>
          </a:p>
        </p:txBody>
      </p:sp>
      <p:sp>
        <p:nvSpPr>
          <p:cNvPr id="1039" name="TextBox 1"/>
          <p:cNvSpPr txBox="1"/>
          <p:nvPr/>
        </p:nvSpPr>
        <p:spPr>
          <a:xfrm>
            <a:off x="6819900" y="18034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0x0012fe7c</a:t>
            </a:r>
          </a:p>
        </p:txBody>
      </p:sp>
      <p:sp>
        <p:nvSpPr>
          <p:cNvPr id="1040" name="TextBox 1"/>
          <p:cNvSpPr txBox="1"/>
          <p:nvPr/>
        </p:nvSpPr>
        <p:spPr>
          <a:xfrm>
            <a:off x="6819900" y="2540000"/>
            <a:ext cx="13970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0x0012fe80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0x0012fe6c</a:t>
            </a:r>
          </a:p>
        </p:txBody>
      </p:sp>
      <p:sp>
        <p:nvSpPr>
          <p:cNvPr id="1041" name="TextBox 1"/>
          <p:cNvSpPr txBox="1"/>
          <p:nvPr/>
        </p:nvSpPr>
        <p:spPr>
          <a:xfrm>
            <a:off x="9613900" y="3213100"/>
            <a:ext cx="215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?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1042" name="TextBox 1"/>
          <p:cNvSpPr txBox="1"/>
          <p:nvPr/>
        </p:nvSpPr>
        <p:spPr>
          <a:xfrm>
            <a:off x="9448800" y="1841500"/>
            <a:ext cx="1155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0x0012ff60</a:t>
            </a:r>
          </a:p>
        </p:txBody>
      </p:sp>
      <p:sp>
        <p:nvSpPr>
          <p:cNvPr id="1043" name="TextBox 1"/>
          <p:cNvSpPr txBox="1"/>
          <p:nvPr/>
        </p:nvSpPr>
        <p:spPr>
          <a:xfrm>
            <a:off x="9436100" y="2590800"/>
            <a:ext cx="1155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2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0x0012ff54</a:t>
            </a:r>
          </a:p>
        </p:txBody>
      </p:sp>
      <p:sp>
        <p:nvSpPr>
          <p:cNvPr id="1044" name="TextBox 1"/>
          <p:cNvSpPr txBox="1"/>
          <p:nvPr/>
        </p:nvSpPr>
        <p:spPr>
          <a:xfrm>
            <a:off x="9613900" y="4051300"/>
            <a:ext cx="2159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320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66800" y="1155700"/>
            <a:ext cx="9740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值传递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是将实际参数中存放的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“值”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传递给形式参数，实际参数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95400" y="1689100"/>
            <a:ext cx="7696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与形式参数完成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“传递接力”后，两者再无干系。在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95400" y="2247900"/>
            <a:ext cx="9271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exchangeData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函数内部无法改变实际参数中的值或通过实际参</a:t>
            </a:r>
          </a:p>
          <a:p>
            <a:pPr>
              <a:lnSpc>
                <a:spcPts val="4200"/>
              </a:lnSpc>
              <a:tabLst/>
            </a:pP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数的值改变函数中其他变量存储单元的值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66800" y="3505200"/>
            <a:ext cx="95377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28600" algn="l"/>
              </a:tabLst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地址传递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是将实际参数中存放的“地址”传递给了形式参数，完</a:t>
            </a:r>
          </a:p>
          <a:p>
            <a:pPr>
              <a:lnSpc>
                <a:spcPts val="4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成传递接力后，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两者也再无干系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。尽管在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exchangeData函数内</a:t>
            </a:r>
          </a:p>
          <a:p>
            <a:pPr>
              <a:lnSpc>
                <a:spcPts val="4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部无法改变实际参数中的“地址”但可以对</a:t>
            </a:r>
            <a:r>
              <a:rPr lang="en-US" altLang="zh-CN" sz="26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该”地址”所指向的</a:t>
            </a:r>
          </a:p>
          <a:p>
            <a:pPr>
              <a:lnSpc>
                <a:spcPts val="4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单元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进行赋值或取值的操作。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838200"/>
            <a:ext cx="7912100" cy="5842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006600" y="1003300"/>
            <a:ext cx="2514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06600" y="1625600"/>
            <a:ext cx="5448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printArr(int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p[10],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len)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65400" y="2222500"/>
            <a:ext cx="838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65400" y="2540000"/>
            <a:ext cx="2781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i&lt;len;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124200" y="3136900"/>
            <a:ext cx="3060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*(p+i));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65400" y="34417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65400" y="3759200"/>
            <a:ext cx="1816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printf("\n");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06600" y="43561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006600" y="46736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565400" y="5295900"/>
            <a:ext cx="6273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arr[10]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0};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printArr(arr,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10);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006600" y="6184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58900" y="1155700"/>
            <a:ext cx="9537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一维数组做形参时，数组名就首元素地址；传递的是数组首元素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87500" y="1689100"/>
            <a:ext cx="1320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的地址。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39900" y="2425700"/>
            <a:ext cx="72517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printArr(const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len)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等同于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printArr(const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p[],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len)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89100" y="3797300"/>
            <a:ext cx="7607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编译器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不检查数组长度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，数组长度需要以整型参数传递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形参指针和实参指针指向一段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共同的内存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89100" y="5143500"/>
            <a:ext cx="669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只拷贝数组首地址，肯定比拷贝整个数组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效率高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13076" y="5085587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3 w 6188963"/>
              <a:gd name="connsiteY1" fmla="*/ 14478 h 536448"/>
              <a:gd name="connsiteX2" fmla="*/ 5920740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40 w 6188963"/>
              <a:gd name="connsiteY5" fmla="*/ 521970 h 536448"/>
              <a:gd name="connsiteX6" fmla="*/ 268223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143"/>
                  <a:pt x="6174485" y="268224"/>
                </a:cubicBezTo>
                <a:lnTo>
                  <a:pt x="6174485" y="268224"/>
                </a:lnTo>
                <a:cubicBezTo>
                  <a:pt x="6174485" y="408305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537192" y="4283964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6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111740" y="42839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687811" y="42839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9600" y="4241800"/>
            <a:ext cx="1816100" cy="5842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51943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368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416300" y="3556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2692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19177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C程序基本结构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06500" y="1193800"/>
            <a:ext cx="7442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理解“函数”与“面向过程的编程”的关系。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掌握函数原型声明与原型定义的方法。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2425700"/>
            <a:ext cx="8166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深入理解参数传递，尤其是“传递地址”的情况。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掌握嵌套调用、递归函数的分析方法。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35200" y="3162300"/>
            <a:ext cx="1181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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!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22400" y="1257300"/>
            <a:ext cx="55753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  <a:r>
              <a:rPr lang="en-US" altLang="zh-CN" sz="26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直接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</a:t>
            </a:r>
            <a:r>
              <a:rPr lang="en-US" altLang="zh-CN" sz="26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间接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调用自己为递归调用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编程求n的阶乘。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00400" y="2921000"/>
            <a:ext cx="56261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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361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18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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时</a:t>
            </a:r>
          </a:p>
          <a:p>
            <a:pPr>
              <a:lnSpc>
                <a:spcPts val="5600"/>
              </a:lnSpc>
              <a:tabLst/>
            </a:pP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</a:t>
            </a:r>
            <a:r>
              <a:rPr lang="en-US" altLang="zh-CN" sz="3411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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3411" b="1" i="1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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1)!,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361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18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11" dirty="0" smtClean="0">
                <a:solidFill>
                  <a:srgbClr val="000000"/>
                </a:solidFill>
                <a:latin typeface="Symbol" pitchFamily="18" charset="0"/>
                <a:cs typeface="Symbol" pitchFamily="18" charset="0"/>
              </a:rPr>
              <a:t>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41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1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时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38805" y="1075182"/>
            <a:ext cx="5689091" cy="4154423"/>
          </a:xfrm>
          <a:custGeom>
            <a:avLst/>
            <a:gdLst>
              <a:gd name="connsiteX0" fmla="*/ 0 w 5689091"/>
              <a:gd name="connsiteY0" fmla="*/ 4154423 h 4154423"/>
              <a:gd name="connsiteX1" fmla="*/ 5689091 w 5689091"/>
              <a:gd name="connsiteY1" fmla="*/ 4154423 h 4154423"/>
              <a:gd name="connsiteX2" fmla="*/ 5689091 w 5689091"/>
              <a:gd name="connsiteY2" fmla="*/ 0 h 4154423"/>
              <a:gd name="connsiteX3" fmla="*/ 0 w 5689091"/>
              <a:gd name="connsiteY3" fmla="*/ 0 h 4154423"/>
              <a:gd name="connsiteX4" fmla="*/ 0 w 5689091"/>
              <a:gd name="connsiteY4" fmla="*/ 4154423 h 4154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9091" h="4154423">
                <a:moveTo>
                  <a:pt x="0" y="4154423"/>
                </a:moveTo>
                <a:lnTo>
                  <a:pt x="5689091" y="4154423"/>
                </a:lnTo>
                <a:lnTo>
                  <a:pt x="5689091" y="0"/>
                </a:lnTo>
                <a:lnTo>
                  <a:pt x="0" y="0"/>
                </a:lnTo>
                <a:lnTo>
                  <a:pt x="0" y="415442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19755" y="1056132"/>
            <a:ext cx="5727191" cy="4192523"/>
          </a:xfrm>
          <a:custGeom>
            <a:avLst/>
            <a:gdLst>
              <a:gd name="connsiteX0" fmla="*/ 19050 w 5727191"/>
              <a:gd name="connsiteY0" fmla="*/ 4173473 h 4192523"/>
              <a:gd name="connsiteX1" fmla="*/ 5708141 w 5727191"/>
              <a:gd name="connsiteY1" fmla="*/ 4173473 h 4192523"/>
              <a:gd name="connsiteX2" fmla="*/ 5708141 w 5727191"/>
              <a:gd name="connsiteY2" fmla="*/ 19050 h 4192523"/>
              <a:gd name="connsiteX3" fmla="*/ 19050 w 5727191"/>
              <a:gd name="connsiteY3" fmla="*/ 19050 h 4192523"/>
              <a:gd name="connsiteX4" fmla="*/ 19050 w 5727191"/>
              <a:gd name="connsiteY4" fmla="*/ 4173473 h 419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7191" h="4192523">
                <a:moveTo>
                  <a:pt x="19050" y="4173473"/>
                </a:moveTo>
                <a:lnTo>
                  <a:pt x="5708141" y="4173473"/>
                </a:lnTo>
                <a:lnTo>
                  <a:pt x="5708141" y="19050"/>
                </a:lnTo>
                <a:lnTo>
                  <a:pt x="19050" y="19050"/>
                </a:lnTo>
                <a:lnTo>
                  <a:pt x="19050" y="41734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900" y="965200"/>
            <a:ext cx="5930900" cy="4445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0" y="5549900"/>
            <a:ext cx="6896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在一个函数体内调用自身称为函数的递归调用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17800" y="1155700"/>
            <a:ext cx="457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此函数用于计算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的阶乘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17800" y="15621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568700" y="2286000"/>
            <a:ext cx="1841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064000" y="26543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568700" y="3022600"/>
            <a:ext cx="660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241800" y="3759200"/>
            <a:ext cx="2857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fun(a-1);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717800" y="4495800"/>
            <a:ext cx="1003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8509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75738" y="1482089"/>
            <a:ext cx="5059680" cy="612648"/>
          </a:xfrm>
          <a:custGeom>
            <a:avLst/>
            <a:gdLst>
              <a:gd name="connsiteX0" fmla="*/ 0 w 5059680"/>
              <a:gd name="connsiteY0" fmla="*/ 612648 h 612648"/>
              <a:gd name="connsiteX1" fmla="*/ 5059680 w 5059680"/>
              <a:gd name="connsiteY1" fmla="*/ 612648 h 612648"/>
              <a:gd name="connsiteX2" fmla="*/ 5059680 w 5059680"/>
              <a:gd name="connsiteY2" fmla="*/ 0 h 612648"/>
              <a:gd name="connsiteX3" fmla="*/ 0 w 5059680"/>
              <a:gd name="connsiteY3" fmla="*/ 0 h 612648"/>
              <a:gd name="connsiteX4" fmla="*/ 0 w 5059680"/>
              <a:gd name="connsiteY4" fmla="*/ 612648 h 61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9680" h="612648">
                <a:moveTo>
                  <a:pt x="0" y="612648"/>
                </a:moveTo>
                <a:lnTo>
                  <a:pt x="5059680" y="612648"/>
                </a:lnTo>
                <a:lnTo>
                  <a:pt x="5059680" y="0"/>
                </a:lnTo>
                <a:lnTo>
                  <a:pt x="0" y="0"/>
                </a:lnTo>
                <a:lnTo>
                  <a:pt x="0" y="61264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456688" y="1463039"/>
            <a:ext cx="5097780" cy="650748"/>
          </a:xfrm>
          <a:custGeom>
            <a:avLst/>
            <a:gdLst>
              <a:gd name="connsiteX0" fmla="*/ 19050 w 5097780"/>
              <a:gd name="connsiteY0" fmla="*/ 631698 h 650748"/>
              <a:gd name="connsiteX1" fmla="*/ 5078730 w 5097780"/>
              <a:gd name="connsiteY1" fmla="*/ 631698 h 650748"/>
              <a:gd name="connsiteX2" fmla="*/ 5078730 w 5097780"/>
              <a:gd name="connsiteY2" fmla="*/ 19050 h 650748"/>
              <a:gd name="connsiteX3" fmla="*/ 19050 w 5097780"/>
              <a:gd name="connsiteY3" fmla="*/ 19050 h 650748"/>
              <a:gd name="connsiteX4" fmla="*/ 19050 w 5097780"/>
              <a:gd name="connsiteY4" fmla="*/ 631698 h 65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780" h="650748">
                <a:moveTo>
                  <a:pt x="19050" y="631698"/>
                </a:moveTo>
                <a:lnTo>
                  <a:pt x="5078730" y="631698"/>
                </a:lnTo>
                <a:lnTo>
                  <a:pt x="5078730" y="19050"/>
                </a:lnTo>
                <a:lnTo>
                  <a:pt x="19050" y="19050"/>
                </a:lnTo>
                <a:lnTo>
                  <a:pt x="19050" y="63169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975610" y="2410205"/>
            <a:ext cx="5300471" cy="612648"/>
          </a:xfrm>
          <a:custGeom>
            <a:avLst/>
            <a:gdLst>
              <a:gd name="connsiteX0" fmla="*/ 0 w 5300471"/>
              <a:gd name="connsiteY0" fmla="*/ 612648 h 612648"/>
              <a:gd name="connsiteX1" fmla="*/ 5300471 w 5300471"/>
              <a:gd name="connsiteY1" fmla="*/ 612648 h 612648"/>
              <a:gd name="connsiteX2" fmla="*/ 5300471 w 5300471"/>
              <a:gd name="connsiteY2" fmla="*/ 0 h 612648"/>
              <a:gd name="connsiteX3" fmla="*/ 0 w 5300471"/>
              <a:gd name="connsiteY3" fmla="*/ 0 h 612648"/>
              <a:gd name="connsiteX4" fmla="*/ 0 w 5300471"/>
              <a:gd name="connsiteY4" fmla="*/ 612648 h 61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0471" h="612648">
                <a:moveTo>
                  <a:pt x="0" y="612648"/>
                </a:moveTo>
                <a:lnTo>
                  <a:pt x="5300471" y="612648"/>
                </a:lnTo>
                <a:lnTo>
                  <a:pt x="5300471" y="0"/>
                </a:lnTo>
                <a:lnTo>
                  <a:pt x="0" y="0"/>
                </a:lnTo>
                <a:lnTo>
                  <a:pt x="0" y="61264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956560" y="2391155"/>
            <a:ext cx="5338571" cy="650748"/>
          </a:xfrm>
          <a:custGeom>
            <a:avLst/>
            <a:gdLst>
              <a:gd name="connsiteX0" fmla="*/ 19050 w 5338571"/>
              <a:gd name="connsiteY0" fmla="*/ 631698 h 650748"/>
              <a:gd name="connsiteX1" fmla="*/ 5319521 w 5338571"/>
              <a:gd name="connsiteY1" fmla="*/ 631698 h 650748"/>
              <a:gd name="connsiteX2" fmla="*/ 5319521 w 5338571"/>
              <a:gd name="connsiteY2" fmla="*/ 19050 h 650748"/>
              <a:gd name="connsiteX3" fmla="*/ 19050 w 5338571"/>
              <a:gd name="connsiteY3" fmla="*/ 19050 h 650748"/>
              <a:gd name="connsiteX4" fmla="*/ 19050 w 5338571"/>
              <a:gd name="connsiteY4" fmla="*/ 631698 h 650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8571" h="650748">
                <a:moveTo>
                  <a:pt x="19050" y="631698"/>
                </a:moveTo>
                <a:lnTo>
                  <a:pt x="5319521" y="631698"/>
                </a:lnTo>
                <a:lnTo>
                  <a:pt x="5319521" y="19050"/>
                </a:lnTo>
                <a:lnTo>
                  <a:pt x="19050" y="19050"/>
                </a:lnTo>
                <a:lnTo>
                  <a:pt x="19050" y="63169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618738" y="3696461"/>
            <a:ext cx="5059680" cy="612647"/>
          </a:xfrm>
          <a:custGeom>
            <a:avLst/>
            <a:gdLst>
              <a:gd name="connsiteX0" fmla="*/ 0 w 5059680"/>
              <a:gd name="connsiteY0" fmla="*/ 612647 h 612647"/>
              <a:gd name="connsiteX1" fmla="*/ 5059680 w 5059680"/>
              <a:gd name="connsiteY1" fmla="*/ 612647 h 612647"/>
              <a:gd name="connsiteX2" fmla="*/ 5059680 w 5059680"/>
              <a:gd name="connsiteY2" fmla="*/ 0 h 612647"/>
              <a:gd name="connsiteX3" fmla="*/ 0 w 5059680"/>
              <a:gd name="connsiteY3" fmla="*/ 0 h 612647"/>
              <a:gd name="connsiteX4" fmla="*/ 0 w 5059680"/>
              <a:gd name="connsiteY4" fmla="*/ 612647 h 612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9680" h="612647">
                <a:moveTo>
                  <a:pt x="0" y="612647"/>
                </a:moveTo>
                <a:lnTo>
                  <a:pt x="5059680" y="612647"/>
                </a:lnTo>
                <a:lnTo>
                  <a:pt x="5059680" y="0"/>
                </a:lnTo>
                <a:lnTo>
                  <a:pt x="0" y="0"/>
                </a:lnTo>
                <a:lnTo>
                  <a:pt x="0" y="61264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599688" y="3677411"/>
            <a:ext cx="5097780" cy="650747"/>
          </a:xfrm>
          <a:custGeom>
            <a:avLst/>
            <a:gdLst>
              <a:gd name="connsiteX0" fmla="*/ 19050 w 5097780"/>
              <a:gd name="connsiteY0" fmla="*/ 631697 h 650747"/>
              <a:gd name="connsiteX1" fmla="*/ 5078730 w 5097780"/>
              <a:gd name="connsiteY1" fmla="*/ 631697 h 650747"/>
              <a:gd name="connsiteX2" fmla="*/ 5078730 w 5097780"/>
              <a:gd name="connsiteY2" fmla="*/ 19050 h 650747"/>
              <a:gd name="connsiteX3" fmla="*/ 19050 w 5097780"/>
              <a:gd name="connsiteY3" fmla="*/ 19050 h 650747"/>
              <a:gd name="connsiteX4" fmla="*/ 19050 w 5097780"/>
              <a:gd name="connsiteY4" fmla="*/ 631697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780" h="650747">
                <a:moveTo>
                  <a:pt x="19050" y="631697"/>
                </a:moveTo>
                <a:lnTo>
                  <a:pt x="5078730" y="631697"/>
                </a:lnTo>
                <a:lnTo>
                  <a:pt x="5078730" y="19050"/>
                </a:lnTo>
                <a:lnTo>
                  <a:pt x="19050" y="19050"/>
                </a:lnTo>
                <a:lnTo>
                  <a:pt x="19050" y="63169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4190238" y="4626102"/>
            <a:ext cx="5059680" cy="611123"/>
          </a:xfrm>
          <a:custGeom>
            <a:avLst/>
            <a:gdLst>
              <a:gd name="connsiteX0" fmla="*/ 0 w 5059680"/>
              <a:gd name="connsiteY0" fmla="*/ 611123 h 611123"/>
              <a:gd name="connsiteX1" fmla="*/ 5059680 w 5059680"/>
              <a:gd name="connsiteY1" fmla="*/ 611123 h 611123"/>
              <a:gd name="connsiteX2" fmla="*/ 5059680 w 5059680"/>
              <a:gd name="connsiteY2" fmla="*/ 0 h 611123"/>
              <a:gd name="connsiteX3" fmla="*/ 0 w 5059680"/>
              <a:gd name="connsiteY3" fmla="*/ 0 h 611123"/>
              <a:gd name="connsiteX4" fmla="*/ 0 w 5059680"/>
              <a:gd name="connsiteY4" fmla="*/ 611123 h 611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9680" h="611123">
                <a:moveTo>
                  <a:pt x="0" y="611123"/>
                </a:moveTo>
                <a:lnTo>
                  <a:pt x="5059680" y="611123"/>
                </a:lnTo>
                <a:lnTo>
                  <a:pt x="5059680" y="0"/>
                </a:lnTo>
                <a:lnTo>
                  <a:pt x="0" y="0"/>
                </a:lnTo>
                <a:lnTo>
                  <a:pt x="0" y="61112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4171188" y="4607052"/>
            <a:ext cx="5097780" cy="649223"/>
          </a:xfrm>
          <a:custGeom>
            <a:avLst/>
            <a:gdLst>
              <a:gd name="connsiteX0" fmla="*/ 19050 w 5097780"/>
              <a:gd name="connsiteY0" fmla="*/ 630173 h 649223"/>
              <a:gd name="connsiteX1" fmla="*/ 5078730 w 5097780"/>
              <a:gd name="connsiteY1" fmla="*/ 630173 h 649223"/>
              <a:gd name="connsiteX2" fmla="*/ 5078730 w 5097780"/>
              <a:gd name="connsiteY2" fmla="*/ 19050 h 649223"/>
              <a:gd name="connsiteX3" fmla="*/ 19050 w 5097780"/>
              <a:gd name="connsiteY3" fmla="*/ 19050 h 649223"/>
              <a:gd name="connsiteX4" fmla="*/ 19050 w 5097780"/>
              <a:gd name="connsiteY4" fmla="*/ 630173 h 649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780" h="649223">
                <a:moveTo>
                  <a:pt x="19050" y="630173"/>
                </a:moveTo>
                <a:lnTo>
                  <a:pt x="5078730" y="630173"/>
                </a:lnTo>
                <a:lnTo>
                  <a:pt x="5078730" y="19050"/>
                </a:lnTo>
                <a:lnTo>
                  <a:pt x="19050" y="19050"/>
                </a:lnTo>
                <a:lnTo>
                  <a:pt x="19050" y="6301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4761738" y="5554217"/>
            <a:ext cx="5059680" cy="611123"/>
          </a:xfrm>
          <a:custGeom>
            <a:avLst/>
            <a:gdLst>
              <a:gd name="connsiteX0" fmla="*/ 0 w 5059680"/>
              <a:gd name="connsiteY0" fmla="*/ 611123 h 611123"/>
              <a:gd name="connsiteX1" fmla="*/ 5059680 w 5059680"/>
              <a:gd name="connsiteY1" fmla="*/ 611123 h 611123"/>
              <a:gd name="connsiteX2" fmla="*/ 5059680 w 5059680"/>
              <a:gd name="connsiteY2" fmla="*/ 0 h 611123"/>
              <a:gd name="connsiteX3" fmla="*/ 0 w 5059680"/>
              <a:gd name="connsiteY3" fmla="*/ 0 h 611123"/>
              <a:gd name="connsiteX4" fmla="*/ 0 w 5059680"/>
              <a:gd name="connsiteY4" fmla="*/ 611123 h 611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59680" h="611123">
                <a:moveTo>
                  <a:pt x="0" y="611123"/>
                </a:moveTo>
                <a:lnTo>
                  <a:pt x="5059680" y="611123"/>
                </a:lnTo>
                <a:lnTo>
                  <a:pt x="5059680" y="0"/>
                </a:lnTo>
                <a:lnTo>
                  <a:pt x="0" y="0"/>
                </a:lnTo>
                <a:lnTo>
                  <a:pt x="0" y="61112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42688" y="5535167"/>
            <a:ext cx="5097780" cy="649223"/>
          </a:xfrm>
          <a:custGeom>
            <a:avLst/>
            <a:gdLst>
              <a:gd name="connsiteX0" fmla="*/ 19050 w 5097780"/>
              <a:gd name="connsiteY0" fmla="*/ 630173 h 649223"/>
              <a:gd name="connsiteX1" fmla="*/ 5078730 w 5097780"/>
              <a:gd name="connsiteY1" fmla="*/ 630173 h 649223"/>
              <a:gd name="connsiteX2" fmla="*/ 5078730 w 5097780"/>
              <a:gd name="connsiteY2" fmla="*/ 19050 h 649223"/>
              <a:gd name="connsiteX3" fmla="*/ 19050 w 5097780"/>
              <a:gd name="connsiteY3" fmla="*/ 19050 h 649223"/>
              <a:gd name="connsiteX4" fmla="*/ 19050 w 5097780"/>
              <a:gd name="connsiteY4" fmla="*/ 630173 h 649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97780" h="649223">
                <a:moveTo>
                  <a:pt x="19050" y="630173"/>
                </a:moveTo>
                <a:lnTo>
                  <a:pt x="5078730" y="630173"/>
                </a:lnTo>
                <a:lnTo>
                  <a:pt x="5078730" y="19050"/>
                </a:lnTo>
                <a:lnTo>
                  <a:pt x="19050" y="19050"/>
                </a:lnTo>
                <a:lnTo>
                  <a:pt x="19050" y="6301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318247" y="4652771"/>
            <a:ext cx="1548383" cy="524256"/>
          </a:xfrm>
          <a:custGeom>
            <a:avLst/>
            <a:gdLst>
              <a:gd name="connsiteX0" fmla="*/ 0 w 1548383"/>
              <a:gd name="connsiteY0" fmla="*/ 524256 h 524256"/>
              <a:gd name="connsiteX1" fmla="*/ 1548383 w 1548383"/>
              <a:gd name="connsiteY1" fmla="*/ 524256 h 524256"/>
              <a:gd name="connsiteX2" fmla="*/ 1548383 w 1548383"/>
              <a:gd name="connsiteY2" fmla="*/ 0 h 524256"/>
              <a:gd name="connsiteX3" fmla="*/ 0 w 1548383"/>
              <a:gd name="connsiteY3" fmla="*/ 0 h 524256"/>
              <a:gd name="connsiteX4" fmla="*/ 0 w 1548383"/>
              <a:gd name="connsiteY4" fmla="*/ 524256 h 524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383" h="524256">
                <a:moveTo>
                  <a:pt x="0" y="524256"/>
                </a:moveTo>
                <a:lnTo>
                  <a:pt x="1548383" y="524256"/>
                </a:lnTo>
                <a:lnTo>
                  <a:pt x="1548383" y="0"/>
                </a:lnTo>
                <a:lnTo>
                  <a:pt x="0" y="0"/>
                </a:lnTo>
                <a:lnTo>
                  <a:pt x="0" y="52425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813804" y="3717035"/>
            <a:ext cx="1548383" cy="522732"/>
          </a:xfrm>
          <a:custGeom>
            <a:avLst/>
            <a:gdLst>
              <a:gd name="connsiteX0" fmla="*/ 0 w 1548383"/>
              <a:gd name="connsiteY0" fmla="*/ 522732 h 522732"/>
              <a:gd name="connsiteX1" fmla="*/ 1548383 w 1548383"/>
              <a:gd name="connsiteY1" fmla="*/ 522732 h 522732"/>
              <a:gd name="connsiteX2" fmla="*/ 1548383 w 1548383"/>
              <a:gd name="connsiteY2" fmla="*/ 0 h 522732"/>
              <a:gd name="connsiteX3" fmla="*/ 0 w 1548383"/>
              <a:gd name="connsiteY3" fmla="*/ 0 h 522732"/>
              <a:gd name="connsiteX4" fmla="*/ 0 w 1548383"/>
              <a:gd name="connsiteY4" fmla="*/ 522732 h 52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383" h="522732">
                <a:moveTo>
                  <a:pt x="0" y="522732"/>
                </a:moveTo>
                <a:lnTo>
                  <a:pt x="1548383" y="522732"/>
                </a:lnTo>
                <a:lnTo>
                  <a:pt x="1548383" y="0"/>
                </a:lnTo>
                <a:lnTo>
                  <a:pt x="0" y="0"/>
                </a:lnTo>
                <a:lnTo>
                  <a:pt x="0" y="5227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5481828" y="1537716"/>
            <a:ext cx="1548383" cy="522732"/>
          </a:xfrm>
          <a:custGeom>
            <a:avLst/>
            <a:gdLst>
              <a:gd name="connsiteX0" fmla="*/ 0 w 1548383"/>
              <a:gd name="connsiteY0" fmla="*/ 522732 h 522732"/>
              <a:gd name="connsiteX1" fmla="*/ 1548383 w 1548383"/>
              <a:gd name="connsiteY1" fmla="*/ 522732 h 522732"/>
              <a:gd name="connsiteX2" fmla="*/ 1548383 w 1548383"/>
              <a:gd name="connsiteY2" fmla="*/ 0 h 522732"/>
              <a:gd name="connsiteX3" fmla="*/ 0 w 1548383"/>
              <a:gd name="connsiteY3" fmla="*/ 0 h 522732"/>
              <a:gd name="connsiteX4" fmla="*/ 0 w 1548383"/>
              <a:gd name="connsiteY4" fmla="*/ 522732 h 5227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8383" h="522732">
                <a:moveTo>
                  <a:pt x="0" y="522732"/>
                </a:moveTo>
                <a:lnTo>
                  <a:pt x="1548383" y="522732"/>
                </a:lnTo>
                <a:lnTo>
                  <a:pt x="1548383" y="0"/>
                </a:lnTo>
                <a:lnTo>
                  <a:pt x="0" y="0"/>
                </a:lnTo>
                <a:lnTo>
                  <a:pt x="0" y="52273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1422400"/>
            <a:ext cx="7886700" cy="49403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946400" y="1651000"/>
            <a:ext cx="4089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fun(n)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fun(n-1)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984500" y="2578100"/>
            <a:ext cx="527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fun(n-1)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(n-1)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fun(n-2)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292600" y="3860800"/>
            <a:ext cx="370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fun(2)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fun(1)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864100" y="4800600"/>
            <a:ext cx="370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fun(1)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fun(0)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311900" y="5727700"/>
            <a:ext cx="1943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fun(0)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203700" y="31115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…………………..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404100" y="47625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0!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896100" y="3822700"/>
            <a:ext cx="381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1!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756400" y="25908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(n-2)!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562600" y="16510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(n-1)!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244600" y="939800"/>
            <a:ext cx="621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递归调用该函数计算n!的过程大致如下：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25217" y="2637282"/>
            <a:ext cx="6922008" cy="3477767"/>
          </a:xfrm>
          <a:custGeom>
            <a:avLst/>
            <a:gdLst>
              <a:gd name="connsiteX0" fmla="*/ 0 w 6922008"/>
              <a:gd name="connsiteY0" fmla="*/ 3477767 h 3477767"/>
              <a:gd name="connsiteX1" fmla="*/ 6922008 w 6922008"/>
              <a:gd name="connsiteY1" fmla="*/ 3477767 h 3477767"/>
              <a:gd name="connsiteX2" fmla="*/ 6922008 w 6922008"/>
              <a:gd name="connsiteY2" fmla="*/ 0 h 3477767"/>
              <a:gd name="connsiteX3" fmla="*/ 0 w 6922008"/>
              <a:gd name="connsiteY3" fmla="*/ 0 h 3477767"/>
              <a:gd name="connsiteX4" fmla="*/ 0 w 6922008"/>
              <a:gd name="connsiteY4" fmla="*/ 3477767 h 3477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22008" h="3477767">
                <a:moveTo>
                  <a:pt x="0" y="3477767"/>
                </a:moveTo>
                <a:lnTo>
                  <a:pt x="6922008" y="3477767"/>
                </a:lnTo>
                <a:lnTo>
                  <a:pt x="6922008" y="0"/>
                </a:lnTo>
                <a:lnTo>
                  <a:pt x="0" y="0"/>
                </a:lnTo>
                <a:lnTo>
                  <a:pt x="0" y="347776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06167" y="2618232"/>
            <a:ext cx="6960108" cy="3515867"/>
          </a:xfrm>
          <a:custGeom>
            <a:avLst/>
            <a:gdLst>
              <a:gd name="connsiteX0" fmla="*/ 19050 w 6960108"/>
              <a:gd name="connsiteY0" fmla="*/ 3496817 h 3515867"/>
              <a:gd name="connsiteX1" fmla="*/ 6941058 w 6960108"/>
              <a:gd name="connsiteY1" fmla="*/ 3496817 h 3515867"/>
              <a:gd name="connsiteX2" fmla="*/ 6941058 w 6960108"/>
              <a:gd name="connsiteY2" fmla="*/ 19050 h 3515867"/>
              <a:gd name="connsiteX3" fmla="*/ 19050 w 6960108"/>
              <a:gd name="connsiteY3" fmla="*/ 19050 h 3515867"/>
              <a:gd name="connsiteX4" fmla="*/ 19050 w 6960108"/>
              <a:gd name="connsiteY4" fmla="*/ 3496817 h 3515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60108" h="3515867">
                <a:moveTo>
                  <a:pt x="19050" y="3496817"/>
                </a:moveTo>
                <a:lnTo>
                  <a:pt x="6941058" y="3496817"/>
                </a:lnTo>
                <a:lnTo>
                  <a:pt x="6941058" y="19050"/>
                </a:lnTo>
                <a:lnTo>
                  <a:pt x="19050" y="19050"/>
                </a:lnTo>
                <a:lnTo>
                  <a:pt x="19050" y="34968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2552700"/>
            <a:ext cx="7137400" cy="37211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431800"/>
            <a:ext cx="68453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任何一个递归调用程序必须包括两部分</a:t>
            </a:r>
          </a:p>
          <a:p>
            <a:pPr>
              <a:lnSpc>
                <a:spcPts val="36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21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递归调用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继续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的过程</a:t>
            </a:r>
          </a:p>
          <a:p>
            <a:pPr>
              <a:lnSpc>
                <a:spcPts val="32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递归调用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结束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的过程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n)</a:t>
            </a:r>
          </a:p>
          <a:p>
            <a:pPr>
              <a:lnSpc>
                <a:spcPts val="2300"/>
              </a:lnSpc>
              <a:tabLst>
                <a:tab pos="927100" algn="l"/>
                <a:tab pos="1257300" algn="l"/>
                <a:tab pos="17145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68600" y="3378200"/>
            <a:ext cx="20955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if(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递归结束条件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//TODO;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TODO;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foo(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i);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092700" y="3378200"/>
            <a:ext cx="37084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key1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递归出口在递归调用前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sz="2004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key2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09800" y="5219700"/>
            <a:ext cx="92837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1117600" algn="l"/>
                <a:tab pos="9144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TODO;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9144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300"/>
              </a:lnSpc>
              <a:tabLst>
                <a:tab pos="558800" algn="l"/>
                <a:tab pos="1117600" algn="l"/>
                <a:tab pos="9144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58800" algn="l"/>
                <a:tab pos="1117600" algn="l"/>
                <a:tab pos="91440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507108" y="5536675"/>
            <a:ext cx="699812" cy="584847"/>
          </a:xfrm>
          <a:custGeom>
            <a:avLst/>
            <a:gdLst>
              <a:gd name="connsiteX0" fmla="*/ 669675 w 699812"/>
              <a:gd name="connsiteY0" fmla="*/ 135663 h 584847"/>
              <a:gd name="connsiteX1" fmla="*/ 558031 w 699812"/>
              <a:gd name="connsiteY1" fmla="*/ 129628 h 584847"/>
              <a:gd name="connsiteX2" fmla="*/ 502336 w 699812"/>
              <a:gd name="connsiteY2" fmla="*/ 122096 h 584847"/>
              <a:gd name="connsiteX3" fmla="*/ 487204 w 699812"/>
              <a:gd name="connsiteY3" fmla="*/ 119078 h 584847"/>
              <a:gd name="connsiteX4" fmla="*/ 473598 w 699812"/>
              <a:gd name="connsiteY4" fmla="*/ 114564 h 584847"/>
              <a:gd name="connsiteX5" fmla="*/ 458593 w 699812"/>
              <a:gd name="connsiteY5" fmla="*/ 111546 h 584847"/>
              <a:gd name="connsiteX6" fmla="*/ 444988 w 699812"/>
              <a:gd name="connsiteY6" fmla="*/ 105510 h 584847"/>
              <a:gd name="connsiteX7" fmla="*/ 455541 w 699812"/>
              <a:gd name="connsiteY7" fmla="*/ 0 h 584847"/>
              <a:gd name="connsiteX8" fmla="*/ 0 w 699812"/>
              <a:gd name="connsiteY8" fmla="*/ 224589 h 584847"/>
              <a:gd name="connsiteX9" fmla="*/ 429856 w 699812"/>
              <a:gd name="connsiteY9" fmla="*/ 584846 h 584847"/>
              <a:gd name="connsiteX10" fmla="*/ 444988 w 699812"/>
              <a:gd name="connsiteY10" fmla="*/ 474805 h 584847"/>
              <a:gd name="connsiteX11" fmla="*/ 699812 w 699812"/>
              <a:gd name="connsiteY11" fmla="*/ 195957 h 584847"/>
              <a:gd name="connsiteX12" fmla="*/ 669675 w 699812"/>
              <a:gd name="connsiteY12" fmla="*/ 135663 h 584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99812" h="584847">
                <a:moveTo>
                  <a:pt x="669675" y="135663"/>
                </a:moveTo>
                <a:lnTo>
                  <a:pt x="558031" y="129628"/>
                </a:lnTo>
                <a:lnTo>
                  <a:pt x="502336" y="122096"/>
                </a:lnTo>
                <a:lnTo>
                  <a:pt x="487204" y="119078"/>
                </a:lnTo>
                <a:lnTo>
                  <a:pt x="473598" y="114564"/>
                </a:lnTo>
                <a:lnTo>
                  <a:pt x="458593" y="111546"/>
                </a:lnTo>
                <a:lnTo>
                  <a:pt x="444988" y="105510"/>
                </a:lnTo>
                <a:lnTo>
                  <a:pt x="455541" y="0"/>
                </a:lnTo>
                <a:lnTo>
                  <a:pt x="0" y="224589"/>
                </a:lnTo>
                <a:lnTo>
                  <a:pt x="429856" y="584846"/>
                </a:lnTo>
                <a:lnTo>
                  <a:pt x="444988" y="474805"/>
                </a:lnTo>
                <a:lnTo>
                  <a:pt x="699812" y="195957"/>
                </a:lnTo>
                <a:lnTo>
                  <a:pt x="669675" y="135663"/>
                </a:lnTo>
              </a:path>
            </a:pathLst>
          </a:custGeom>
          <a:solidFill>
            <a:srgbClr val="CCC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602132" y="4647408"/>
            <a:ext cx="550491" cy="565189"/>
          </a:xfrm>
          <a:custGeom>
            <a:avLst/>
            <a:gdLst>
              <a:gd name="connsiteX0" fmla="*/ 36201 w 550491"/>
              <a:gd name="connsiteY0" fmla="*/ 51227 h 565189"/>
              <a:gd name="connsiteX1" fmla="*/ 110105 w 550491"/>
              <a:gd name="connsiteY1" fmla="*/ 241175 h 565189"/>
              <a:gd name="connsiteX2" fmla="*/ 0 w 550491"/>
              <a:gd name="connsiteY2" fmla="*/ 321009 h 565189"/>
              <a:gd name="connsiteX3" fmla="*/ 414814 w 550491"/>
              <a:gd name="connsiteY3" fmla="*/ 565189 h 565189"/>
              <a:gd name="connsiteX4" fmla="*/ 550491 w 550491"/>
              <a:gd name="connsiteY4" fmla="*/ 51227 h 565189"/>
              <a:gd name="connsiteX5" fmla="*/ 440499 w 550491"/>
              <a:gd name="connsiteY5" fmla="*/ 81279 h 565189"/>
              <a:gd name="connsiteX6" fmla="*/ 79943 w 550491"/>
              <a:gd name="connsiteY6" fmla="*/ 0 h 565189"/>
              <a:gd name="connsiteX7" fmla="*/ 36201 w 550491"/>
              <a:gd name="connsiteY7" fmla="*/ 51227 h 565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50491" h="565189">
                <a:moveTo>
                  <a:pt x="36201" y="51227"/>
                </a:moveTo>
                <a:lnTo>
                  <a:pt x="110105" y="241175"/>
                </a:lnTo>
                <a:lnTo>
                  <a:pt x="0" y="321009"/>
                </a:lnTo>
                <a:lnTo>
                  <a:pt x="414814" y="565189"/>
                </a:lnTo>
                <a:lnTo>
                  <a:pt x="550491" y="51227"/>
                </a:lnTo>
                <a:lnTo>
                  <a:pt x="440499" y="81279"/>
                </a:lnTo>
                <a:lnTo>
                  <a:pt x="79943" y="0"/>
                </a:lnTo>
                <a:lnTo>
                  <a:pt x="36201" y="51227"/>
                </a:lnTo>
              </a:path>
            </a:pathLst>
          </a:custGeom>
          <a:solidFill>
            <a:srgbClr val="CCC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774056" y="5087495"/>
            <a:ext cx="544514" cy="580316"/>
          </a:xfrm>
          <a:custGeom>
            <a:avLst/>
            <a:gdLst>
              <a:gd name="connsiteX0" fmla="*/ 254913 w 544514"/>
              <a:gd name="connsiteY0" fmla="*/ 580316 h 580316"/>
              <a:gd name="connsiteX1" fmla="*/ 404234 w 544514"/>
              <a:gd name="connsiteY1" fmla="*/ 455215 h 580316"/>
              <a:gd name="connsiteX2" fmla="*/ 484178 w 544514"/>
              <a:gd name="connsiteY2" fmla="*/ 514000 h 580316"/>
              <a:gd name="connsiteX3" fmla="*/ 544514 w 544514"/>
              <a:gd name="connsiteY3" fmla="*/ 0 h 580316"/>
              <a:gd name="connsiteX4" fmla="*/ 0 w 544514"/>
              <a:gd name="connsiteY4" fmla="*/ 105511 h 580316"/>
              <a:gd name="connsiteX5" fmla="*/ 84470 w 544514"/>
              <a:gd name="connsiteY5" fmla="*/ 200472 h 580316"/>
              <a:gd name="connsiteX6" fmla="*/ 164414 w 544514"/>
              <a:gd name="connsiteY6" fmla="*/ 565252 h 580316"/>
              <a:gd name="connsiteX7" fmla="*/ 254913 w 544514"/>
              <a:gd name="connsiteY7" fmla="*/ 580316 h 580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44514" h="580316">
                <a:moveTo>
                  <a:pt x="254913" y="580316"/>
                </a:moveTo>
                <a:lnTo>
                  <a:pt x="404234" y="455215"/>
                </a:lnTo>
                <a:lnTo>
                  <a:pt x="484178" y="514000"/>
                </a:lnTo>
                <a:lnTo>
                  <a:pt x="544514" y="0"/>
                </a:lnTo>
                <a:lnTo>
                  <a:pt x="0" y="105511"/>
                </a:lnTo>
                <a:lnTo>
                  <a:pt x="84470" y="200472"/>
                </a:lnTo>
                <a:lnTo>
                  <a:pt x="164414" y="565252"/>
                </a:lnTo>
                <a:lnTo>
                  <a:pt x="254913" y="580316"/>
                </a:lnTo>
              </a:path>
            </a:pathLst>
          </a:custGeom>
          <a:solidFill>
            <a:srgbClr val="CCC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9878135" y="5646712"/>
            <a:ext cx="514339" cy="399443"/>
          </a:xfrm>
          <a:custGeom>
            <a:avLst/>
            <a:gdLst>
              <a:gd name="connsiteX0" fmla="*/ 64862 w 514339"/>
              <a:gd name="connsiteY0" fmla="*/ 0 h 399443"/>
              <a:gd name="connsiteX1" fmla="*/ 514339 w 514339"/>
              <a:gd name="connsiteY1" fmla="*/ 45217 h 399443"/>
              <a:gd name="connsiteX2" fmla="*/ 509813 w 514339"/>
              <a:gd name="connsiteY2" fmla="*/ 340663 h 399443"/>
              <a:gd name="connsiteX3" fmla="*/ 425354 w 514339"/>
              <a:gd name="connsiteY3" fmla="*/ 399443 h 399443"/>
              <a:gd name="connsiteX4" fmla="*/ 114632 w 514339"/>
              <a:gd name="connsiteY4" fmla="*/ 349704 h 399443"/>
              <a:gd name="connsiteX5" fmla="*/ 0 w 514339"/>
              <a:gd name="connsiteY5" fmla="*/ 215548 h 399443"/>
              <a:gd name="connsiteX6" fmla="*/ 6026 w 514339"/>
              <a:gd name="connsiteY6" fmla="*/ 100996 h 399443"/>
              <a:gd name="connsiteX7" fmla="*/ 64862 w 514339"/>
              <a:gd name="connsiteY7" fmla="*/ 0 h 3994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14339" h="399443">
                <a:moveTo>
                  <a:pt x="64862" y="0"/>
                </a:moveTo>
                <a:lnTo>
                  <a:pt x="514339" y="45217"/>
                </a:lnTo>
                <a:lnTo>
                  <a:pt x="509813" y="340663"/>
                </a:lnTo>
                <a:lnTo>
                  <a:pt x="425354" y="399443"/>
                </a:lnTo>
                <a:lnTo>
                  <a:pt x="114632" y="349704"/>
                </a:lnTo>
                <a:lnTo>
                  <a:pt x="0" y="215548"/>
                </a:lnTo>
                <a:lnTo>
                  <a:pt x="6026" y="100996"/>
                </a:lnTo>
                <a:lnTo>
                  <a:pt x="64862" y="0"/>
                </a:lnTo>
              </a:path>
            </a:pathLst>
          </a:custGeom>
          <a:solidFill>
            <a:srgbClr val="2884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9873608" y="5646712"/>
            <a:ext cx="164414" cy="334627"/>
          </a:xfrm>
          <a:custGeom>
            <a:avLst/>
            <a:gdLst>
              <a:gd name="connsiteX0" fmla="*/ 164414 w 164414"/>
              <a:gd name="connsiteY0" fmla="*/ 15076 h 334627"/>
              <a:gd name="connsiteX1" fmla="*/ 156861 w 164414"/>
              <a:gd name="connsiteY1" fmla="*/ 21099 h 334627"/>
              <a:gd name="connsiteX2" fmla="*/ 140279 w 164414"/>
              <a:gd name="connsiteY2" fmla="*/ 34667 h 334627"/>
              <a:gd name="connsiteX3" fmla="*/ 128213 w 164414"/>
              <a:gd name="connsiteY3" fmla="*/ 46726 h 334627"/>
              <a:gd name="connsiteX4" fmla="*/ 117646 w 164414"/>
              <a:gd name="connsiteY4" fmla="*/ 60293 h 334627"/>
              <a:gd name="connsiteX5" fmla="*/ 105578 w 164414"/>
              <a:gd name="connsiteY5" fmla="*/ 75370 h 334627"/>
              <a:gd name="connsiteX6" fmla="*/ 99551 w 164414"/>
              <a:gd name="connsiteY6" fmla="*/ 84411 h 334627"/>
              <a:gd name="connsiteX7" fmla="*/ 95024 w 164414"/>
              <a:gd name="connsiteY7" fmla="*/ 94961 h 334627"/>
              <a:gd name="connsiteX8" fmla="*/ 85970 w 164414"/>
              <a:gd name="connsiteY8" fmla="*/ 116060 h 334627"/>
              <a:gd name="connsiteX9" fmla="*/ 79943 w 164414"/>
              <a:gd name="connsiteY9" fmla="*/ 140178 h 334627"/>
              <a:gd name="connsiteX10" fmla="*/ 76930 w 164414"/>
              <a:gd name="connsiteY10" fmla="*/ 194448 h 334627"/>
              <a:gd name="connsiteX11" fmla="*/ 81457 w 164414"/>
              <a:gd name="connsiteY11" fmla="*/ 226098 h 334627"/>
              <a:gd name="connsiteX12" fmla="*/ 85970 w 164414"/>
              <a:gd name="connsiteY12" fmla="*/ 242684 h 334627"/>
              <a:gd name="connsiteX13" fmla="*/ 92010 w 164414"/>
              <a:gd name="connsiteY13" fmla="*/ 259257 h 334627"/>
              <a:gd name="connsiteX14" fmla="*/ 98038 w 164414"/>
              <a:gd name="connsiteY14" fmla="*/ 277351 h 334627"/>
              <a:gd name="connsiteX15" fmla="*/ 102565 w 164414"/>
              <a:gd name="connsiteY15" fmla="*/ 286392 h 334627"/>
              <a:gd name="connsiteX16" fmla="*/ 107091 w 164414"/>
              <a:gd name="connsiteY16" fmla="*/ 296942 h 334627"/>
              <a:gd name="connsiteX17" fmla="*/ 111618 w 164414"/>
              <a:gd name="connsiteY17" fmla="*/ 305983 h 334627"/>
              <a:gd name="connsiteX18" fmla="*/ 117646 w 164414"/>
              <a:gd name="connsiteY18" fmla="*/ 315036 h 334627"/>
              <a:gd name="connsiteX19" fmla="*/ 123686 w 164414"/>
              <a:gd name="connsiteY19" fmla="*/ 325586 h 334627"/>
              <a:gd name="connsiteX20" fmla="*/ 129713 w 164414"/>
              <a:gd name="connsiteY20" fmla="*/ 334627 h 334627"/>
              <a:gd name="connsiteX21" fmla="*/ 45255 w 164414"/>
              <a:gd name="connsiteY21" fmla="*/ 295433 h 334627"/>
              <a:gd name="connsiteX22" fmla="*/ 0 w 164414"/>
              <a:gd name="connsiteY22" fmla="*/ 189922 h 334627"/>
              <a:gd name="connsiteX23" fmla="*/ 19607 w 164414"/>
              <a:gd name="connsiteY23" fmla="*/ 70843 h 334627"/>
              <a:gd name="connsiteX24" fmla="*/ 64862 w 164414"/>
              <a:gd name="connsiteY24" fmla="*/ 0 h 334627"/>
              <a:gd name="connsiteX25" fmla="*/ 164414 w 164414"/>
              <a:gd name="connsiteY25" fmla="*/ 15076 h 3346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64414" h="334627">
                <a:moveTo>
                  <a:pt x="164414" y="15076"/>
                </a:moveTo>
                <a:lnTo>
                  <a:pt x="156861" y="21099"/>
                </a:lnTo>
                <a:lnTo>
                  <a:pt x="140279" y="34667"/>
                </a:lnTo>
                <a:lnTo>
                  <a:pt x="128213" y="46726"/>
                </a:lnTo>
                <a:lnTo>
                  <a:pt x="117646" y="60293"/>
                </a:lnTo>
                <a:lnTo>
                  <a:pt x="105578" y="75370"/>
                </a:lnTo>
                <a:lnTo>
                  <a:pt x="99551" y="84411"/>
                </a:lnTo>
                <a:lnTo>
                  <a:pt x="95024" y="94961"/>
                </a:lnTo>
                <a:lnTo>
                  <a:pt x="85970" y="116060"/>
                </a:lnTo>
                <a:lnTo>
                  <a:pt x="79943" y="140178"/>
                </a:lnTo>
                <a:lnTo>
                  <a:pt x="76930" y="194448"/>
                </a:lnTo>
                <a:lnTo>
                  <a:pt x="81457" y="226098"/>
                </a:lnTo>
                <a:lnTo>
                  <a:pt x="85970" y="242684"/>
                </a:lnTo>
                <a:lnTo>
                  <a:pt x="92010" y="259257"/>
                </a:lnTo>
                <a:lnTo>
                  <a:pt x="98038" y="277351"/>
                </a:lnTo>
                <a:lnTo>
                  <a:pt x="102565" y="286392"/>
                </a:lnTo>
                <a:lnTo>
                  <a:pt x="107091" y="296942"/>
                </a:lnTo>
                <a:lnTo>
                  <a:pt x="111618" y="305983"/>
                </a:lnTo>
                <a:lnTo>
                  <a:pt x="117646" y="315036"/>
                </a:lnTo>
                <a:lnTo>
                  <a:pt x="123686" y="325586"/>
                </a:lnTo>
                <a:lnTo>
                  <a:pt x="129713" y="334627"/>
                </a:lnTo>
                <a:lnTo>
                  <a:pt x="45255" y="295433"/>
                </a:lnTo>
                <a:lnTo>
                  <a:pt x="0" y="189922"/>
                </a:lnTo>
                <a:lnTo>
                  <a:pt x="19607" y="70843"/>
                </a:lnTo>
                <a:lnTo>
                  <a:pt x="64862" y="0"/>
                </a:lnTo>
                <a:lnTo>
                  <a:pt x="164414" y="15076"/>
                </a:lnTo>
              </a:path>
            </a:pathLst>
          </a:custGeom>
          <a:solidFill>
            <a:srgbClr val="2B6B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053104" y="5961749"/>
            <a:ext cx="339371" cy="84406"/>
          </a:xfrm>
          <a:custGeom>
            <a:avLst/>
            <a:gdLst>
              <a:gd name="connsiteX0" fmla="*/ 339371 w 339371"/>
              <a:gd name="connsiteY0" fmla="*/ 4514 h 84406"/>
              <a:gd name="connsiteX1" fmla="*/ 244346 w 339371"/>
              <a:gd name="connsiteY1" fmla="*/ 45217 h 84406"/>
              <a:gd name="connsiteX2" fmla="*/ 15081 w 339371"/>
              <a:gd name="connsiteY2" fmla="*/ 0 h 84406"/>
              <a:gd name="connsiteX3" fmla="*/ 0 w 339371"/>
              <a:gd name="connsiteY3" fmla="*/ 45217 h 84406"/>
              <a:gd name="connsiteX4" fmla="*/ 259427 w 339371"/>
              <a:gd name="connsiteY4" fmla="*/ 84406 h 84406"/>
              <a:gd name="connsiteX5" fmla="*/ 339371 w 339371"/>
              <a:gd name="connsiteY5" fmla="*/ 4514 h 84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339371" h="84406">
                <a:moveTo>
                  <a:pt x="339371" y="4514"/>
                </a:moveTo>
                <a:lnTo>
                  <a:pt x="244346" y="45217"/>
                </a:lnTo>
                <a:lnTo>
                  <a:pt x="15081" y="0"/>
                </a:lnTo>
                <a:lnTo>
                  <a:pt x="0" y="45217"/>
                </a:lnTo>
                <a:lnTo>
                  <a:pt x="259427" y="84406"/>
                </a:lnTo>
                <a:lnTo>
                  <a:pt x="339371" y="4514"/>
                </a:lnTo>
              </a:path>
            </a:pathLst>
          </a:custGeom>
          <a:solidFill>
            <a:srgbClr val="12521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0268789" y="5801967"/>
            <a:ext cx="129726" cy="120587"/>
          </a:xfrm>
          <a:custGeom>
            <a:avLst/>
            <a:gdLst>
              <a:gd name="connsiteX0" fmla="*/ 129726 w 129726"/>
              <a:gd name="connsiteY0" fmla="*/ 0 h 120587"/>
              <a:gd name="connsiteX1" fmla="*/ 9053 w 129726"/>
              <a:gd name="connsiteY1" fmla="*/ 15076 h 120587"/>
              <a:gd name="connsiteX2" fmla="*/ 0 w 129726"/>
              <a:gd name="connsiteY2" fmla="*/ 94961 h 120587"/>
              <a:gd name="connsiteX3" fmla="*/ 119159 w 129726"/>
              <a:gd name="connsiteY3" fmla="*/ 120587 h 120587"/>
              <a:gd name="connsiteX4" fmla="*/ 129726 w 129726"/>
              <a:gd name="connsiteY4" fmla="*/ 0 h 120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726" h="120587">
                <a:moveTo>
                  <a:pt x="129726" y="0"/>
                </a:moveTo>
                <a:lnTo>
                  <a:pt x="9053" y="15076"/>
                </a:lnTo>
                <a:lnTo>
                  <a:pt x="0" y="94961"/>
                </a:lnTo>
                <a:lnTo>
                  <a:pt x="119159" y="120587"/>
                </a:lnTo>
                <a:lnTo>
                  <a:pt x="129726" y="0"/>
                </a:lnTo>
              </a:path>
            </a:pathLst>
          </a:custGeom>
          <a:solidFill>
            <a:srgbClr val="7DB8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083265" y="5741673"/>
            <a:ext cx="140280" cy="200471"/>
          </a:xfrm>
          <a:custGeom>
            <a:avLst/>
            <a:gdLst>
              <a:gd name="connsiteX0" fmla="*/ 55809 w 140280"/>
              <a:gd name="connsiteY0" fmla="*/ 0 h 200471"/>
              <a:gd name="connsiteX1" fmla="*/ 61849 w 140280"/>
              <a:gd name="connsiteY1" fmla="*/ 16585 h 200471"/>
              <a:gd name="connsiteX2" fmla="*/ 66364 w 140280"/>
              <a:gd name="connsiteY2" fmla="*/ 52761 h 200471"/>
              <a:gd name="connsiteX3" fmla="*/ 63350 w 140280"/>
              <a:gd name="connsiteY3" fmla="*/ 72352 h 200471"/>
              <a:gd name="connsiteX4" fmla="*/ 58823 w 140280"/>
              <a:gd name="connsiteY4" fmla="*/ 81393 h 200471"/>
              <a:gd name="connsiteX5" fmla="*/ 52796 w 140280"/>
              <a:gd name="connsiteY5" fmla="*/ 88937 h 200471"/>
              <a:gd name="connsiteX6" fmla="*/ 43742 w 140280"/>
              <a:gd name="connsiteY6" fmla="*/ 94961 h 200471"/>
              <a:gd name="connsiteX7" fmla="*/ 39215 w 140280"/>
              <a:gd name="connsiteY7" fmla="*/ 97978 h 200471"/>
              <a:gd name="connsiteX8" fmla="*/ 33188 w 140280"/>
              <a:gd name="connsiteY8" fmla="*/ 100996 h 200471"/>
              <a:gd name="connsiteX9" fmla="*/ 18107 w 140280"/>
              <a:gd name="connsiteY9" fmla="*/ 104002 h 200471"/>
              <a:gd name="connsiteX10" fmla="*/ 0 w 140280"/>
              <a:gd name="connsiteY10" fmla="*/ 105511 h 200471"/>
              <a:gd name="connsiteX11" fmla="*/ 0 w 140280"/>
              <a:gd name="connsiteY11" fmla="*/ 185408 h 200471"/>
              <a:gd name="connsiteX12" fmla="*/ 140280 w 140280"/>
              <a:gd name="connsiteY12" fmla="*/ 200471 h 200471"/>
              <a:gd name="connsiteX13" fmla="*/ 134240 w 140280"/>
              <a:gd name="connsiteY13" fmla="*/ 6035 h 200471"/>
              <a:gd name="connsiteX14" fmla="*/ 55809 w 140280"/>
              <a:gd name="connsiteY14" fmla="*/ 0 h 200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0280" h="200471">
                <a:moveTo>
                  <a:pt x="55809" y="0"/>
                </a:moveTo>
                <a:lnTo>
                  <a:pt x="61849" y="16585"/>
                </a:lnTo>
                <a:lnTo>
                  <a:pt x="66364" y="52761"/>
                </a:lnTo>
                <a:lnTo>
                  <a:pt x="63350" y="72352"/>
                </a:lnTo>
                <a:lnTo>
                  <a:pt x="58823" y="81393"/>
                </a:lnTo>
                <a:lnTo>
                  <a:pt x="52796" y="88937"/>
                </a:lnTo>
                <a:lnTo>
                  <a:pt x="43742" y="94961"/>
                </a:lnTo>
                <a:lnTo>
                  <a:pt x="39215" y="97978"/>
                </a:lnTo>
                <a:lnTo>
                  <a:pt x="33188" y="100996"/>
                </a:lnTo>
                <a:lnTo>
                  <a:pt x="18107" y="104002"/>
                </a:lnTo>
                <a:lnTo>
                  <a:pt x="0" y="105511"/>
                </a:lnTo>
                <a:lnTo>
                  <a:pt x="0" y="185408"/>
                </a:lnTo>
                <a:lnTo>
                  <a:pt x="140280" y="200471"/>
                </a:lnTo>
                <a:lnTo>
                  <a:pt x="134240" y="6035"/>
                </a:lnTo>
                <a:lnTo>
                  <a:pt x="55809" y="0"/>
                </a:lnTo>
              </a:path>
            </a:pathLst>
          </a:custGeom>
          <a:solidFill>
            <a:srgbClr val="7DB8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9668474" y="5072419"/>
            <a:ext cx="589760" cy="919471"/>
          </a:xfrm>
          <a:custGeom>
            <a:avLst/>
            <a:gdLst>
              <a:gd name="connsiteX0" fmla="*/ 365021 w 589760"/>
              <a:gd name="connsiteY0" fmla="*/ 919471 h 919471"/>
              <a:gd name="connsiteX1" fmla="*/ 265469 w 589760"/>
              <a:gd name="connsiteY1" fmla="*/ 869726 h 919471"/>
              <a:gd name="connsiteX2" fmla="*/ 205133 w 589760"/>
              <a:gd name="connsiteY2" fmla="*/ 744625 h 919471"/>
              <a:gd name="connsiteX3" fmla="*/ 235295 w 589760"/>
              <a:gd name="connsiteY3" fmla="*/ 639114 h 919471"/>
              <a:gd name="connsiteX4" fmla="*/ 354455 w 589760"/>
              <a:gd name="connsiteY4" fmla="*/ 470291 h 919471"/>
              <a:gd name="connsiteX5" fmla="*/ 475127 w 589760"/>
              <a:gd name="connsiteY5" fmla="*/ 340663 h 919471"/>
              <a:gd name="connsiteX6" fmla="*/ 544504 w 589760"/>
              <a:gd name="connsiteY6" fmla="*/ 409997 h 919471"/>
              <a:gd name="connsiteX7" fmla="*/ 589760 w 589760"/>
              <a:gd name="connsiteY7" fmla="*/ 0 h 919471"/>
              <a:gd name="connsiteX8" fmla="*/ 165917 w 589760"/>
              <a:gd name="connsiteY8" fmla="*/ 64820 h 919471"/>
              <a:gd name="connsiteX9" fmla="*/ 250388 w 589760"/>
              <a:gd name="connsiteY9" fmla="*/ 159781 h 919471"/>
              <a:gd name="connsiteX10" fmla="*/ 129716 w 589760"/>
              <a:gd name="connsiteY10" fmla="*/ 325586 h 919471"/>
              <a:gd name="connsiteX11" fmla="*/ 40726 w 589760"/>
              <a:gd name="connsiteY11" fmla="*/ 470291 h 919471"/>
              <a:gd name="connsiteX12" fmla="*/ 0 w 589760"/>
              <a:gd name="connsiteY12" fmla="*/ 604446 h 919471"/>
              <a:gd name="connsiteX13" fmla="*/ 21117 w 589760"/>
              <a:gd name="connsiteY13" fmla="*/ 759701 h 919471"/>
              <a:gd name="connsiteX14" fmla="*/ 194579 w 589760"/>
              <a:gd name="connsiteY14" fmla="*/ 899880 h 919471"/>
              <a:gd name="connsiteX15" fmla="*/ 365021 w 589760"/>
              <a:gd name="connsiteY15" fmla="*/ 919471 h 919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589760" h="919471">
                <a:moveTo>
                  <a:pt x="365021" y="919471"/>
                </a:moveTo>
                <a:lnTo>
                  <a:pt x="265469" y="869726"/>
                </a:lnTo>
                <a:lnTo>
                  <a:pt x="205133" y="744625"/>
                </a:lnTo>
                <a:lnTo>
                  <a:pt x="235295" y="639114"/>
                </a:lnTo>
                <a:lnTo>
                  <a:pt x="354455" y="470291"/>
                </a:lnTo>
                <a:lnTo>
                  <a:pt x="475127" y="340663"/>
                </a:lnTo>
                <a:lnTo>
                  <a:pt x="544504" y="409997"/>
                </a:lnTo>
                <a:lnTo>
                  <a:pt x="589760" y="0"/>
                </a:lnTo>
                <a:lnTo>
                  <a:pt x="165917" y="64820"/>
                </a:lnTo>
                <a:lnTo>
                  <a:pt x="250388" y="159781"/>
                </a:lnTo>
                <a:lnTo>
                  <a:pt x="129716" y="325586"/>
                </a:lnTo>
                <a:lnTo>
                  <a:pt x="40726" y="470291"/>
                </a:lnTo>
                <a:lnTo>
                  <a:pt x="0" y="604446"/>
                </a:lnTo>
                <a:lnTo>
                  <a:pt x="21117" y="759701"/>
                </a:lnTo>
                <a:lnTo>
                  <a:pt x="194579" y="899880"/>
                </a:lnTo>
                <a:lnTo>
                  <a:pt x="365021" y="919471"/>
                </a:lnTo>
              </a:path>
            </a:pathLst>
          </a:custGeom>
          <a:solidFill>
            <a:srgbClr val="7DB8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956546" y="5162866"/>
            <a:ext cx="475188" cy="563731"/>
          </a:xfrm>
          <a:custGeom>
            <a:avLst/>
            <a:gdLst>
              <a:gd name="connsiteX0" fmla="*/ 245922 w 475188"/>
              <a:gd name="connsiteY0" fmla="*/ 563731 h 563731"/>
              <a:gd name="connsiteX1" fmla="*/ 0 w 475188"/>
              <a:gd name="connsiteY1" fmla="*/ 179372 h 563731"/>
              <a:gd name="connsiteX2" fmla="*/ 224814 w 475188"/>
              <a:gd name="connsiteY2" fmla="*/ 0 h 563731"/>
              <a:gd name="connsiteX3" fmla="*/ 319801 w 475188"/>
              <a:gd name="connsiteY3" fmla="*/ 30140 h 563731"/>
              <a:gd name="connsiteX4" fmla="*/ 475188 w 475188"/>
              <a:gd name="connsiteY4" fmla="*/ 299947 h 563731"/>
              <a:gd name="connsiteX5" fmla="*/ 464634 w 475188"/>
              <a:gd name="connsiteY5" fmla="*/ 434102 h 563731"/>
              <a:gd name="connsiteX6" fmla="*/ 384651 w 475188"/>
              <a:gd name="connsiteY6" fmla="*/ 529063 h 563731"/>
              <a:gd name="connsiteX7" fmla="*/ 245922 w 475188"/>
              <a:gd name="connsiteY7" fmla="*/ 563731 h 5637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75188" h="563731">
                <a:moveTo>
                  <a:pt x="245922" y="563731"/>
                </a:moveTo>
                <a:lnTo>
                  <a:pt x="0" y="179372"/>
                </a:lnTo>
                <a:lnTo>
                  <a:pt x="224814" y="0"/>
                </a:lnTo>
                <a:lnTo>
                  <a:pt x="319801" y="30140"/>
                </a:lnTo>
                <a:lnTo>
                  <a:pt x="475188" y="299947"/>
                </a:lnTo>
                <a:lnTo>
                  <a:pt x="464634" y="434102"/>
                </a:lnTo>
                <a:lnTo>
                  <a:pt x="384651" y="529063"/>
                </a:lnTo>
                <a:lnTo>
                  <a:pt x="245922" y="563731"/>
                </a:lnTo>
              </a:path>
            </a:pathLst>
          </a:custGeom>
          <a:solidFill>
            <a:srgbClr val="599E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1176783" y="5482416"/>
            <a:ext cx="239820" cy="244180"/>
          </a:xfrm>
          <a:custGeom>
            <a:avLst/>
            <a:gdLst>
              <a:gd name="connsiteX0" fmla="*/ 239819 w 239820"/>
              <a:gd name="connsiteY0" fmla="*/ 0 h 244180"/>
              <a:gd name="connsiteX1" fmla="*/ 239819 w 239820"/>
              <a:gd name="connsiteY1" fmla="*/ 140178 h 244180"/>
              <a:gd name="connsiteX2" fmla="*/ 164414 w 239820"/>
              <a:gd name="connsiteY2" fmla="*/ 220062 h 244180"/>
              <a:gd name="connsiteX3" fmla="*/ 34714 w 239820"/>
              <a:gd name="connsiteY3" fmla="*/ 244180 h 244180"/>
              <a:gd name="connsiteX4" fmla="*/ 0 w 239820"/>
              <a:gd name="connsiteY4" fmla="*/ 189922 h 244180"/>
              <a:gd name="connsiteX5" fmla="*/ 10554 w 239820"/>
              <a:gd name="connsiteY5" fmla="*/ 185395 h 244180"/>
              <a:gd name="connsiteX6" fmla="*/ 19582 w 239820"/>
              <a:gd name="connsiteY6" fmla="*/ 182390 h 244180"/>
              <a:gd name="connsiteX7" fmla="*/ 30136 w 239820"/>
              <a:gd name="connsiteY7" fmla="*/ 179372 h 244180"/>
              <a:gd name="connsiteX8" fmla="*/ 39292 w 239820"/>
              <a:gd name="connsiteY8" fmla="*/ 176354 h 244180"/>
              <a:gd name="connsiteX9" fmla="*/ 49845 w 239820"/>
              <a:gd name="connsiteY9" fmla="*/ 173336 h 244180"/>
              <a:gd name="connsiteX10" fmla="*/ 58873 w 239820"/>
              <a:gd name="connsiteY10" fmla="*/ 170331 h 244180"/>
              <a:gd name="connsiteX11" fmla="*/ 69428 w 239820"/>
              <a:gd name="connsiteY11" fmla="*/ 167313 h 244180"/>
              <a:gd name="connsiteX12" fmla="*/ 78456 w 239820"/>
              <a:gd name="connsiteY12" fmla="*/ 162786 h 244180"/>
              <a:gd name="connsiteX13" fmla="*/ 87484 w 239820"/>
              <a:gd name="connsiteY13" fmla="*/ 159768 h 244180"/>
              <a:gd name="connsiteX14" fmla="*/ 96512 w 239820"/>
              <a:gd name="connsiteY14" fmla="*/ 156764 h 244180"/>
              <a:gd name="connsiteX15" fmla="*/ 105667 w 239820"/>
              <a:gd name="connsiteY15" fmla="*/ 153746 h 244180"/>
              <a:gd name="connsiteX16" fmla="*/ 114696 w 239820"/>
              <a:gd name="connsiteY16" fmla="*/ 150728 h 244180"/>
              <a:gd name="connsiteX17" fmla="*/ 123725 w 239820"/>
              <a:gd name="connsiteY17" fmla="*/ 146213 h 244180"/>
              <a:gd name="connsiteX18" fmla="*/ 132753 w 239820"/>
              <a:gd name="connsiteY18" fmla="*/ 143196 h 244180"/>
              <a:gd name="connsiteX19" fmla="*/ 141781 w 239820"/>
              <a:gd name="connsiteY19" fmla="*/ 138669 h 244180"/>
              <a:gd name="connsiteX20" fmla="*/ 149410 w 239820"/>
              <a:gd name="connsiteY20" fmla="*/ 134155 h 244180"/>
              <a:gd name="connsiteX21" fmla="*/ 158438 w 239820"/>
              <a:gd name="connsiteY21" fmla="*/ 129628 h 244180"/>
              <a:gd name="connsiteX22" fmla="*/ 165941 w 239820"/>
              <a:gd name="connsiteY22" fmla="*/ 123592 h 244180"/>
              <a:gd name="connsiteX23" fmla="*/ 181072 w 239820"/>
              <a:gd name="connsiteY23" fmla="*/ 113043 h 244180"/>
              <a:gd name="connsiteX24" fmla="*/ 194551 w 239820"/>
              <a:gd name="connsiteY24" fmla="*/ 99475 h 244180"/>
              <a:gd name="connsiteX25" fmla="*/ 206631 w 239820"/>
              <a:gd name="connsiteY25" fmla="*/ 84411 h 244180"/>
              <a:gd name="connsiteX26" fmla="*/ 217185 w 239820"/>
              <a:gd name="connsiteY26" fmla="*/ 67825 h 244180"/>
              <a:gd name="connsiteX27" fmla="*/ 221763 w 239820"/>
              <a:gd name="connsiteY27" fmla="*/ 57275 h 244180"/>
              <a:gd name="connsiteX28" fmla="*/ 226341 w 239820"/>
              <a:gd name="connsiteY28" fmla="*/ 48235 h 244180"/>
              <a:gd name="connsiteX29" fmla="*/ 239819 w 239820"/>
              <a:gd name="connsiteY29" fmla="*/ 0 h 244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239820" h="244180">
                <a:moveTo>
                  <a:pt x="239819" y="0"/>
                </a:moveTo>
                <a:lnTo>
                  <a:pt x="239819" y="140178"/>
                </a:lnTo>
                <a:lnTo>
                  <a:pt x="164414" y="220062"/>
                </a:lnTo>
                <a:lnTo>
                  <a:pt x="34714" y="244180"/>
                </a:lnTo>
                <a:lnTo>
                  <a:pt x="0" y="189922"/>
                </a:lnTo>
                <a:lnTo>
                  <a:pt x="10554" y="185395"/>
                </a:lnTo>
                <a:lnTo>
                  <a:pt x="19582" y="182390"/>
                </a:lnTo>
                <a:lnTo>
                  <a:pt x="30136" y="179372"/>
                </a:lnTo>
                <a:lnTo>
                  <a:pt x="39292" y="176354"/>
                </a:lnTo>
                <a:lnTo>
                  <a:pt x="49845" y="173336"/>
                </a:lnTo>
                <a:lnTo>
                  <a:pt x="58873" y="170331"/>
                </a:lnTo>
                <a:lnTo>
                  <a:pt x="69428" y="167313"/>
                </a:lnTo>
                <a:lnTo>
                  <a:pt x="78456" y="162786"/>
                </a:lnTo>
                <a:lnTo>
                  <a:pt x="87484" y="159768"/>
                </a:lnTo>
                <a:lnTo>
                  <a:pt x="96512" y="156764"/>
                </a:lnTo>
                <a:lnTo>
                  <a:pt x="105667" y="153746"/>
                </a:lnTo>
                <a:lnTo>
                  <a:pt x="114696" y="150728"/>
                </a:lnTo>
                <a:lnTo>
                  <a:pt x="123725" y="146213"/>
                </a:lnTo>
                <a:lnTo>
                  <a:pt x="132753" y="143196"/>
                </a:lnTo>
                <a:lnTo>
                  <a:pt x="141781" y="138669"/>
                </a:lnTo>
                <a:lnTo>
                  <a:pt x="149410" y="134155"/>
                </a:lnTo>
                <a:lnTo>
                  <a:pt x="158438" y="129628"/>
                </a:lnTo>
                <a:lnTo>
                  <a:pt x="165941" y="123592"/>
                </a:lnTo>
                <a:lnTo>
                  <a:pt x="181072" y="113043"/>
                </a:lnTo>
                <a:lnTo>
                  <a:pt x="194551" y="99475"/>
                </a:lnTo>
                <a:lnTo>
                  <a:pt x="206631" y="84411"/>
                </a:lnTo>
                <a:lnTo>
                  <a:pt x="217185" y="67825"/>
                </a:lnTo>
                <a:lnTo>
                  <a:pt x="221763" y="57275"/>
                </a:lnTo>
                <a:lnTo>
                  <a:pt x="226341" y="48235"/>
                </a:lnTo>
                <a:lnTo>
                  <a:pt x="239819" y="0"/>
                </a:lnTo>
              </a:path>
            </a:pathLst>
          </a:custGeom>
          <a:solidFill>
            <a:srgbClr val="2884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0552363" y="5467340"/>
            <a:ext cx="963804" cy="654182"/>
          </a:xfrm>
          <a:custGeom>
            <a:avLst/>
            <a:gdLst>
              <a:gd name="connsiteX0" fmla="*/ 879371 w 963804"/>
              <a:gd name="connsiteY0" fmla="*/ 0 h 654182"/>
              <a:gd name="connsiteX1" fmla="*/ 879371 w 963804"/>
              <a:gd name="connsiteY1" fmla="*/ 129628 h 654182"/>
              <a:gd name="connsiteX2" fmla="*/ 808417 w 963804"/>
              <a:gd name="connsiteY2" fmla="*/ 215548 h 654182"/>
              <a:gd name="connsiteX3" fmla="*/ 678716 w 963804"/>
              <a:gd name="connsiteY3" fmla="*/ 259257 h 654182"/>
              <a:gd name="connsiteX4" fmla="*/ 330317 w 963804"/>
              <a:gd name="connsiteY4" fmla="*/ 250216 h 654182"/>
              <a:gd name="connsiteX5" fmla="*/ 330317 w 963804"/>
              <a:gd name="connsiteY5" fmla="*/ 150728 h 654182"/>
              <a:gd name="connsiteX6" fmla="*/ 0 w 963804"/>
              <a:gd name="connsiteY6" fmla="*/ 369294 h 654182"/>
              <a:gd name="connsiteX7" fmla="*/ 300155 w 963804"/>
              <a:gd name="connsiteY7" fmla="*/ 654181 h 654182"/>
              <a:gd name="connsiteX8" fmla="*/ 334843 w 963804"/>
              <a:gd name="connsiteY8" fmla="*/ 544140 h 654182"/>
              <a:gd name="connsiteX9" fmla="*/ 564147 w 963804"/>
              <a:gd name="connsiteY9" fmla="*/ 529076 h 654182"/>
              <a:gd name="connsiteX10" fmla="*/ 758698 w 963804"/>
              <a:gd name="connsiteY10" fmla="*/ 494408 h 654182"/>
              <a:gd name="connsiteX11" fmla="*/ 889925 w 963804"/>
              <a:gd name="connsiteY11" fmla="*/ 429588 h 654182"/>
              <a:gd name="connsiteX12" fmla="*/ 944222 w 963804"/>
              <a:gd name="connsiteY12" fmla="*/ 334627 h 654182"/>
              <a:gd name="connsiteX13" fmla="*/ 963803 w 963804"/>
              <a:gd name="connsiteY13" fmla="*/ 215548 h 654182"/>
              <a:gd name="connsiteX14" fmla="*/ 879371 w 963804"/>
              <a:gd name="connsiteY14" fmla="*/ 0 h 6541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963804" h="654182">
                <a:moveTo>
                  <a:pt x="879371" y="0"/>
                </a:moveTo>
                <a:lnTo>
                  <a:pt x="879371" y="129628"/>
                </a:lnTo>
                <a:lnTo>
                  <a:pt x="808417" y="215548"/>
                </a:lnTo>
                <a:lnTo>
                  <a:pt x="678716" y="259257"/>
                </a:lnTo>
                <a:lnTo>
                  <a:pt x="330317" y="250216"/>
                </a:lnTo>
                <a:lnTo>
                  <a:pt x="330317" y="150728"/>
                </a:lnTo>
                <a:lnTo>
                  <a:pt x="0" y="369294"/>
                </a:lnTo>
                <a:lnTo>
                  <a:pt x="300155" y="654181"/>
                </a:lnTo>
                <a:lnTo>
                  <a:pt x="334843" y="544140"/>
                </a:lnTo>
                <a:lnTo>
                  <a:pt x="564147" y="529076"/>
                </a:lnTo>
                <a:lnTo>
                  <a:pt x="758698" y="494408"/>
                </a:lnTo>
                <a:lnTo>
                  <a:pt x="889925" y="429588"/>
                </a:lnTo>
                <a:lnTo>
                  <a:pt x="944222" y="334627"/>
                </a:lnTo>
                <a:lnTo>
                  <a:pt x="963803" y="215548"/>
                </a:lnTo>
                <a:lnTo>
                  <a:pt x="879371" y="0"/>
                </a:lnTo>
              </a:path>
            </a:pathLst>
          </a:custGeom>
          <a:solidFill>
            <a:srgbClr val="89D1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1051660" y="5193006"/>
            <a:ext cx="144705" cy="174845"/>
          </a:xfrm>
          <a:custGeom>
            <a:avLst/>
            <a:gdLst>
              <a:gd name="connsiteX0" fmla="*/ 0 w 144705"/>
              <a:gd name="connsiteY0" fmla="*/ 79884 h 174845"/>
              <a:gd name="connsiteX1" fmla="*/ 64851 w 144705"/>
              <a:gd name="connsiteY1" fmla="*/ 174845 h 174845"/>
              <a:gd name="connsiteX2" fmla="*/ 144705 w 144705"/>
              <a:gd name="connsiteY2" fmla="*/ 119078 h 174845"/>
              <a:gd name="connsiteX3" fmla="*/ 90409 w 144705"/>
              <a:gd name="connsiteY3" fmla="*/ 0 h 174845"/>
              <a:gd name="connsiteX4" fmla="*/ 0 w 144705"/>
              <a:gd name="connsiteY4" fmla="*/ 79884 h 1748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705" h="174845">
                <a:moveTo>
                  <a:pt x="0" y="79884"/>
                </a:moveTo>
                <a:lnTo>
                  <a:pt x="64851" y="174845"/>
                </a:lnTo>
                <a:lnTo>
                  <a:pt x="144705" y="119078"/>
                </a:lnTo>
                <a:lnTo>
                  <a:pt x="90409" y="0"/>
                </a:lnTo>
                <a:lnTo>
                  <a:pt x="0" y="79884"/>
                </a:lnTo>
              </a:path>
            </a:pathLst>
          </a:custGeom>
          <a:solidFill>
            <a:srgbClr val="96DE0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1111933" y="5342238"/>
            <a:ext cx="209683" cy="155255"/>
          </a:xfrm>
          <a:custGeom>
            <a:avLst/>
            <a:gdLst>
              <a:gd name="connsiteX0" fmla="*/ 45268 w 209683"/>
              <a:gd name="connsiteY0" fmla="*/ 155254 h 155255"/>
              <a:gd name="connsiteX1" fmla="*/ 48320 w 209683"/>
              <a:gd name="connsiteY1" fmla="*/ 152237 h 155255"/>
              <a:gd name="connsiteX2" fmla="*/ 52770 w 209683"/>
              <a:gd name="connsiteY2" fmla="*/ 150728 h 155255"/>
              <a:gd name="connsiteX3" fmla="*/ 57348 w 209683"/>
              <a:gd name="connsiteY3" fmla="*/ 146201 h 155255"/>
              <a:gd name="connsiteX4" fmla="*/ 63324 w 209683"/>
              <a:gd name="connsiteY4" fmla="*/ 143196 h 155255"/>
              <a:gd name="connsiteX5" fmla="*/ 70953 w 209683"/>
              <a:gd name="connsiteY5" fmla="*/ 138669 h 155255"/>
              <a:gd name="connsiteX6" fmla="*/ 78456 w 209683"/>
              <a:gd name="connsiteY6" fmla="*/ 134142 h 155255"/>
              <a:gd name="connsiteX7" fmla="*/ 85958 w 209683"/>
              <a:gd name="connsiteY7" fmla="*/ 131137 h 155255"/>
              <a:gd name="connsiteX8" fmla="*/ 94987 w 209683"/>
              <a:gd name="connsiteY8" fmla="*/ 128119 h 155255"/>
              <a:gd name="connsiteX9" fmla="*/ 104142 w 209683"/>
              <a:gd name="connsiteY9" fmla="*/ 125101 h 155255"/>
              <a:gd name="connsiteX10" fmla="*/ 120672 w 209683"/>
              <a:gd name="connsiteY10" fmla="*/ 123592 h 155255"/>
              <a:gd name="connsiteX11" fmla="*/ 137330 w 209683"/>
              <a:gd name="connsiteY11" fmla="*/ 128119 h 155255"/>
              <a:gd name="connsiteX12" fmla="*/ 149283 w 209683"/>
              <a:gd name="connsiteY12" fmla="*/ 140178 h 155255"/>
              <a:gd name="connsiteX13" fmla="*/ 209683 w 209683"/>
              <a:gd name="connsiteY13" fmla="*/ 114551 h 155255"/>
              <a:gd name="connsiteX14" fmla="*/ 149283 w 209683"/>
              <a:gd name="connsiteY14" fmla="*/ 0 h 155255"/>
              <a:gd name="connsiteX15" fmla="*/ 0 w 209683"/>
              <a:gd name="connsiteY15" fmla="*/ 110025 h 155255"/>
              <a:gd name="connsiteX16" fmla="*/ 45268 w 209683"/>
              <a:gd name="connsiteY16" fmla="*/ 155254 h 155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09683" h="155255">
                <a:moveTo>
                  <a:pt x="45268" y="155254"/>
                </a:moveTo>
                <a:lnTo>
                  <a:pt x="48320" y="152237"/>
                </a:lnTo>
                <a:lnTo>
                  <a:pt x="52770" y="150728"/>
                </a:lnTo>
                <a:lnTo>
                  <a:pt x="57348" y="146201"/>
                </a:lnTo>
                <a:lnTo>
                  <a:pt x="63324" y="143196"/>
                </a:lnTo>
                <a:lnTo>
                  <a:pt x="70953" y="138669"/>
                </a:lnTo>
                <a:lnTo>
                  <a:pt x="78456" y="134142"/>
                </a:lnTo>
                <a:lnTo>
                  <a:pt x="85958" y="131137"/>
                </a:lnTo>
                <a:lnTo>
                  <a:pt x="94987" y="128119"/>
                </a:lnTo>
                <a:lnTo>
                  <a:pt x="104142" y="125101"/>
                </a:lnTo>
                <a:lnTo>
                  <a:pt x="120672" y="123592"/>
                </a:lnTo>
                <a:lnTo>
                  <a:pt x="137330" y="128119"/>
                </a:lnTo>
                <a:lnTo>
                  <a:pt x="149283" y="140178"/>
                </a:lnTo>
                <a:lnTo>
                  <a:pt x="209683" y="114551"/>
                </a:lnTo>
                <a:lnTo>
                  <a:pt x="149283" y="0"/>
                </a:lnTo>
                <a:lnTo>
                  <a:pt x="0" y="110025"/>
                </a:lnTo>
                <a:lnTo>
                  <a:pt x="45268" y="155254"/>
                </a:lnTo>
              </a:path>
            </a:pathLst>
          </a:custGeom>
          <a:solidFill>
            <a:srgbClr val="89D1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0175277" y="4508687"/>
            <a:ext cx="505286" cy="533590"/>
          </a:xfrm>
          <a:custGeom>
            <a:avLst/>
            <a:gdLst>
              <a:gd name="connsiteX0" fmla="*/ 505286 w 505286"/>
              <a:gd name="connsiteY0" fmla="*/ 138720 h 533590"/>
              <a:gd name="connsiteX1" fmla="*/ 273007 w 505286"/>
              <a:gd name="connsiteY1" fmla="*/ 533590 h 533590"/>
              <a:gd name="connsiteX2" fmla="*/ 0 w 505286"/>
              <a:gd name="connsiteY2" fmla="*/ 399435 h 533590"/>
              <a:gd name="connsiteX3" fmla="*/ 3013 w 505286"/>
              <a:gd name="connsiteY3" fmla="*/ 278835 h 533590"/>
              <a:gd name="connsiteX4" fmla="*/ 187035 w 505286"/>
              <a:gd name="connsiteY4" fmla="*/ 24092 h 533590"/>
              <a:gd name="connsiteX5" fmla="*/ 331830 w 505286"/>
              <a:gd name="connsiteY5" fmla="*/ 0 h 533590"/>
              <a:gd name="connsiteX6" fmla="*/ 437422 w 505286"/>
              <a:gd name="connsiteY6" fmla="*/ 49706 h 533590"/>
              <a:gd name="connsiteX7" fmla="*/ 505286 w 505286"/>
              <a:gd name="connsiteY7" fmla="*/ 138720 h 533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05286" h="533590">
                <a:moveTo>
                  <a:pt x="505286" y="138720"/>
                </a:moveTo>
                <a:lnTo>
                  <a:pt x="273007" y="533590"/>
                </a:lnTo>
                <a:lnTo>
                  <a:pt x="0" y="399435"/>
                </a:lnTo>
                <a:lnTo>
                  <a:pt x="3013" y="278835"/>
                </a:lnTo>
                <a:lnTo>
                  <a:pt x="187035" y="24092"/>
                </a:lnTo>
                <a:lnTo>
                  <a:pt x="331830" y="0"/>
                </a:lnTo>
                <a:lnTo>
                  <a:pt x="437422" y="49706"/>
                </a:lnTo>
                <a:lnTo>
                  <a:pt x="505286" y="138720"/>
                </a:lnTo>
              </a:path>
            </a:pathLst>
          </a:custGeom>
          <a:solidFill>
            <a:srgbClr val="599E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295949" y="4656411"/>
            <a:ext cx="197590" cy="201993"/>
          </a:xfrm>
          <a:custGeom>
            <a:avLst/>
            <a:gdLst>
              <a:gd name="connsiteX0" fmla="*/ 90498 w 197590"/>
              <a:gd name="connsiteY0" fmla="*/ 0 h 201993"/>
              <a:gd name="connsiteX1" fmla="*/ 197590 w 197590"/>
              <a:gd name="connsiteY1" fmla="*/ 51227 h 201993"/>
              <a:gd name="connsiteX2" fmla="*/ 193063 w 197590"/>
              <a:gd name="connsiteY2" fmla="*/ 52749 h 201993"/>
              <a:gd name="connsiteX3" fmla="*/ 179482 w 197590"/>
              <a:gd name="connsiteY3" fmla="*/ 57313 h 201993"/>
              <a:gd name="connsiteX4" fmla="*/ 171942 w 197590"/>
              <a:gd name="connsiteY4" fmla="*/ 60230 h 201993"/>
              <a:gd name="connsiteX5" fmla="*/ 162888 w 197590"/>
              <a:gd name="connsiteY5" fmla="*/ 64795 h 201993"/>
              <a:gd name="connsiteX6" fmla="*/ 153847 w 197590"/>
              <a:gd name="connsiteY6" fmla="*/ 69360 h 201993"/>
              <a:gd name="connsiteX7" fmla="*/ 144794 w 197590"/>
              <a:gd name="connsiteY7" fmla="*/ 73798 h 201993"/>
              <a:gd name="connsiteX8" fmla="*/ 120660 w 197590"/>
              <a:gd name="connsiteY8" fmla="*/ 100933 h 201993"/>
              <a:gd name="connsiteX9" fmla="*/ 120660 w 197590"/>
              <a:gd name="connsiteY9" fmla="*/ 117544 h 201993"/>
              <a:gd name="connsiteX10" fmla="*/ 125186 w 197590"/>
              <a:gd name="connsiteY10" fmla="*/ 126547 h 201993"/>
              <a:gd name="connsiteX11" fmla="*/ 132726 w 197590"/>
              <a:gd name="connsiteY11" fmla="*/ 135676 h 201993"/>
              <a:gd name="connsiteX12" fmla="*/ 193063 w 197590"/>
              <a:gd name="connsiteY12" fmla="*/ 168771 h 201993"/>
              <a:gd name="connsiteX13" fmla="*/ 180995 w 197590"/>
              <a:gd name="connsiteY13" fmla="*/ 201993 h 201993"/>
              <a:gd name="connsiteX14" fmla="*/ 0 w 197590"/>
              <a:gd name="connsiteY14" fmla="*/ 119065 h 201993"/>
              <a:gd name="connsiteX15" fmla="*/ 90498 w 197590"/>
              <a:gd name="connsiteY15" fmla="*/ 0 h 201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97590" h="201993">
                <a:moveTo>
                  <a:pt x="90498" y="0"/>
                </a:moveTo>
                <a:lnTo>
                  <a:pt x="197590" y="51227"/>
                </a:lnTo>
                <a:lnTo>
                  <a:pt x="193063" y="52749"/>
                </a:lnTo>
                <a:lnTo>
                  <a:pt x="179482" y="57313"/>
                </a:lnTo>
                <a:lnTo>
                  <a:pt x="171942" y="60230"/>
                </a:lnTo>
                <a:lnTo>
                  <a:pt x="162888" y="64795"/>
                </a:lnTo>
                <a:lnTo>
                  <a:pt x="153847" y="69360"/>
                </a:lnTo>
                <a:lnTo>
                  <a:pt x="144794" y="73798"/>
                </a:lnTo>
                <a:lnTo>
                  <a:pt x="120660" y="100933"/>
                </a:lnTo>
                <a:lnTo>
                  <a:pt x="120660" y="117544"/>
                </a:lnTo>
                <a:lnTo>
                  <a:pt x="125186" y="126547"/>
                </a:lnTo>
                <a:lnTo>
                  <a:pt x="132726" y="135676"/>
                </a:lnTo>
                <a:lnTo>
                  <a:pt x="193063" y="168771"/>
                </a:lnTo>
                <a:lnTo>
                  <a:pt x="180995" y="201993"/>
                </a:lnTo>
                <a:lnTo>
                  <a:pt x="0" y="119065"/>
                </a:lnTo>
                <a:lnTo>
                  <a:pt x="90498" y="0"/>
                </a:lnTo>
              </a:path>
            </a:pathLst>
          </a:custGeom>
          <a:solidFill>
            <a:srgbClr val="89D1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166223" y="4608100"/>
            <a:ext cx="164414" cy="313590"/>
          </a:xfrm>
          <a:custGeom>
            <a:avLst/>
            <a:gdLst>
              <a:gd name="connsiteX0" fmla="*/ 40728 w 164414"/>
              <a:gd name="connsiteY0" fmla="*/ 313590 h 313590"/>
              <a:gd name="connsiteX1" fmla="*/ 37714 w 164414"/>
              <a:gd name="connsiteY1" fmla="*/ 203515 h 313590"/>
              <a:gd name="connsiteX2" fmla="*/ 164414 w 164414"/>
              <a:gd name="connsiteY2" fmla="*/ 18132 h 313590"/>
              <a:gd name="connsiteX3" fmla="*/ 141780 w 164414"/>
              <a:gd name="connsiteY3" fmla="*/ 0 h 313590"/>
              <a:gd name="connsiteX4" fmla="*/ 0 w 164414"/>
              <a:gd name="connsiteY4" fmla="*/ 212644 h 313590"/>
              <a:gd name="connsiteX5" fmla="*/ 18107 w 164414"/>
              <a:gd name="connsiteY5" fmla="*/ 304537 h 313590"/>
              <a:gd name="connsiteX6" fmla="*/ 40728 w 164414"/>
              <a:gd name="connsiteY6" fmla="*/ 313590 h 3135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4414" h="313590">
                <a:moveTo>
                  <a:pt x="40728" y="313590"/>
                </a:moveTo>
                <a:lnTo>
                  <a:pt x="37714" y="203515"/>
                </a:lnTo>
                <a:lnTo>
                  <a:pt x="164414" y="18132"/>
                </a:lnTo>
                <a:lnTo>
                  <a:pt x="141780" y="0"/>
                </a:lnTo>
                <a:lnTo>
                  <a:pt x="0" y="212644"/>
                </a:lnTo>
                <a:lnTo>
                  <a:pt x="18107" y="304537"/>
                </a:lnTo>
                <a:lnTo>
                  <a:pt x="40728" y="313590"/>
                </a:lnTo>
              </a:path>
            </a:pathLst>
          </a:custGeom>
          <a:solidFill>
            <a:srgbClr val="2B6B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0246167" y="4844837"/>
            <a:ext cx="144807" cy="140153"/>
          </a:xfrm>
          <a:custGeom>
            <a:avLst/>
            <a:gdLst>
              <a:gd name="connsiteX0" fmla="*/ 85971 w 144807"/>
              <a:gd name="connsiteY0" fmla="*/ 140152 h 140153"/>
              <a:gd name="connsiteX1" fmla="*/ 0 w 144807"/>
              <a:gd name="connsiteY1" fmla="*/ 81367 h 140153"/>
              <a:gd name="connsiteX2" fmla="*/ 64862 w 144807"/>
              <a:gd name="connsiteY2" fmla="*/ 0 h 140153"/>
              <a:gd name="connsiteX3" fmla="*/ 144807 w 144807"/>
              <a:gd name="connsiteY3" fmla="*/ 48184 h 140153"/>
              <a:gd name="connsiteX4" fmla="*/ 85971 w 144807"/>
              <a:gd name="connsiteY4" fmla="*/ 140152 h 140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807" h="140153">
                <a:moveTo>
                  <a:pt x="85971" y="140152"/>
                </a:moveTo>
                <a:lnTo>
                  <a:pt x="0" y="81367"/>
                </a:lnTo>
                <a:lnTo>
                  <a:pt x="64862" y="0"/>
                </a:lnTo>
                <a:lnTo>
                  <a:pt x="144807" y="48184"/>
                </a:lnTo>
                <a:lnTo>
                  <a:pt x="85971" y="140152"/>
                </a:lnTo>
              </a:path>
            </a:pathLst>
          </a:custGeom>
          <a:solidFill>
            <a:srgbClr val="7DB81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1166229" y="5167380"/>
            <a:ext cx="245923" cy="269819"/>
          </a:xfrm>
          <a:custGeom>
            <a:avLst/>
            <a:gdLst>
              <a:gd name="connsiteX0" fmla="*/ 0 w 245923"/>
              <a:gd name="connsiteY0" fmla="*/ 10549 h 269819"/>
              <a:gd name="connsiteX1" fmla="*/ 94987 w 245923"/>
              <a:gd name="connsiteY1" fmla="*/ 60293 h 269819"/>
              <a:gd name="connsiteX2" fmla="*/ 205106 w 245923"/>
              <a:gd name="connsiteY2" fmla="*/ 269819 h 269819"/>
              <a:gd name="connsiteX3" fmla="*/ 245923 w 245923"/>
              <a:gd name="connsiteY3" fmla="*/ 250216 h 269819"/>
              <a:gd name="connsiteX4" fmla="*/ 116222 w 245923"/>
              <a:gd name="connsiteY4" fmla="*/ 30153 h 269819"/>
              <a:gd name="connsiteX5" fmla="*/ 30136 w 245923"/>
              <a:gd name="connsiteY5" fmla="*/ 0 h 269819"/>
              <a:gd name="connsiteX6" fmla="*/ 0 w 245923"/>
              <a:gd name="connsiteY6" fmla="*/ 10549 h 269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45923" h="269819">
                <a:moveTo>
                  <a:pt x="0" y="10549"/>
                </a:moveTo>
                <a:lnTo>
                  <a:pt x="94987" y="60293"/>
                </a:lnTo>
                <a:lnTo>
                  <a:pt x="205106" y="269819"/>
                </a:lnTo>
                <a:lnTo>
                  <a:pt x="245923" y="250216"/>
                </a:lnTo>
                <a:lnTo>
                  <a:pt x="116222" y="30153"/>
                </a:lnTo>
                <a:lnTo>
                  <a:pt x="30136" y="0"/>
                </a:lnTo>
                <a:lnTo>
                  <a:pt x="0" y="10549"/>
                </a:lnTo>
              </a:path>
            </a:pathLst>
          </a:custGeom>
          <a:solidFill>
            <a:srgbClr val="2884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372867" y="4348919"/>
            <a:ext cx="803916" cy="818461"/>
          </a:xfrm>
          <a:custGeom>
            <a:avLst/>
            <a:gdLst>
              <a:gd name="connsiteX0" fmla="*/ 0 w 803916"/>
              <a:gd name="connsiteY0" fmla="*/ 164333 h 818461"/>
              <a:gd name="connsiteX1" fmla="*/ 164414 w 803916"/>
              <a:gd name="connsiteY1" fmla="*/ 164333 h 818461"/>
              <a:gd name="connsiteX2" fmla="*/ 265466 w 803916"/>
              <a:gd name="connsiteY2" fmla="*/ 233567 h 818461"/>
              <a:gd name="connsiteX3" fmla="*/ 369545 w 803916"/>
              <a:gd name="connsiteY3" fmla="*/ 414511 h 818461"/>
              <a:gd name="connsiteX4" fmla="*/ 434408 w 803916"/>
              <a:gd name="connsiteY4" fmla="*/ 583321 h 818461"/>
              <a:gd name="connsiteX5" fmla="*/ 349937 w 803916"/>
              <a:gd name="connsiteY5" fmla="*/ 619498 h 818461"/>
              <a:gd name="connsiteX6" fmla="*/ 704351 w 803916"/>
              <a:gd name="connsiteY6" fmla="*/ 818461 h 818461"/>
              <a:gd name="connsiteX7" fmla="*/ 803916 w 803916"/>
              <a:gd name="connsiteY7" fmla="*/ 408425 h 818461"/>
              <a:gd name="connsiteX8" fmla="*/ 704351 w 803916"/>
              <a:gd name="connsiteY8" fmla="*/ 449128 h 818461"/>
              <a:gd name="connsiteX9" fmla="*/ 609364 w 803916"/>
              <a:gd name="connsiteY9" fmla="*/ 293924 h 818461"/>
              <a:gd name="connsiteX10" fmla="*/ 499258 w 803916"/>
              <a:gd name="connsiteY10" fmla="*/ 129590 h 818461"/>
              <a:gd name="connsiteX11" fmla="*/ 380099 w 803916"/>
              <a:gd name="connsiteY11" fmla="*/ 19527 h 818461"/>
              <a:gd name="connsiteX12" fmla="*/ 220223 w 803916"/>
              <a:gd name="connsiteY12" fmla="*/ 0 h 818461"/>
              <a:gd name="connsiteX13" fmla="*/ 95024 w 803916"/>
              <a:gd name="connsiteY13" fmla="*/ 54270 h 818461"/>
              <a:gd name="connsiteX14" fmla="*/ 0 w 803916"/>
              <a:gd name="connsiteY14" fmla="*/ 164333 h 818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803916" h="818461">
                <a:moveTo>
                  <a:pt x="0" y="164333"/>
                </a:moveTo>
                <a:lnTo>
                  <a:pt x="164414" y="164333"/>
                </a:lnTo>
                <a:lnTo>
                  <a:pt x="265466" y="233567"/>
                </a:lnTo>
                <a:lnTo>
                  <a:pt x="369545" y="414511"/>
                </a:lnTo>
                <a:lnTo>
                  <a:pt x="434408" y="583321"/>
                </a:lnTo>
                <a:lnTo>
                  <a:pt x="349937" y="619498"/>
                </a:lnTo>
                <a:lnTo>
                  <a:pt x="704351" y="818461"/>
                </a:lnTo>
                <a:lnTo>
                  <a:pt x="803916" y="408425"/>
                </a:lnTo>
                <a:lnTo>
                  <a:pt x="704351" y="449128"/>
                </a:lnTo>
                <a:lnTo>
                  <a:pt x="609364" y="293924"/>
                </a:lnTo>
                <a:lnTo>
                  <a:pt x="499258" y="129590"/>
                </a:lnTo>
                <a:lnTo>
                  <a:pt x="380099" y="19527"/>
                </a:lnTo>
                <a:lnTo>
                  <a:pt x="220223" y="0"/>
                </a:lnTo>
                <a:lnTo>
                  <a:pt x="95024" y="54270"/>
                </a:lnTo>
                <a:lnTo>
                  <a:pt x="0" y="164333"/>
                </a:lnTo>
              </a:path>
            </a:pathLst>
          </a:custGeom>
          <a:solidFill>
            <a:srgbClr val="96DE0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0535769" y="5159848"/>
            <a:ext cx="989427" cy="970717"/>
          </a:xfrm>
          <a:custGeom>
            <a:avLst/>
            <a:gdLst>
              <a:gd name="connsiteX0" fmla="*/ 739053 w 989427"/>
              <a:gd name="connsiteY0" fmla="*/ 46726 h 970717"/>
              <a:gd name="connsiteX1" fmla="*/ 742105 w 989427"/>
              <a:gd name="connsiteY1" fmla="*/ 51240 h 970717"/>
              <a:gd name="connsiteX2" fmla="*/ 751133 w 989427"/>
              <a:gd name="connsiteY2" fmla="*/ 63299 h 970717"/>
              <a:gd name="connsiteX3" fmla="*/ 758635 w 989427"/>
              <a:gd name="connsiteY3" fmla="*/ 72352 h 970717"/>
              <a:gd name="connsiteX4" fmla="*/ 764738 w 989427"/>
              <a:gd name="connsiteY4" fmla="*/ 82902 h 970717"/>
              <a:gd name="connsiteX5" fmla="*/ 773766 w 989427"/>
              <a:gd name="connsiteY5" fmla="*/ 94961 h 970717"/>
              <a:gd name="connsiteX6" fmla="*/ 782795 w 989427"/>
              <a:gd name="connsiteY6" fmla="*/ 108529 h 970717"/>
              <a:gd name="connsiteX7" fmla="*/ 791823 w 989427"/>
              <a:gd name="connsiteY7" fmla="*/ 123592 h 970717"/>
              <a:gd name="connsiteX8" fmla="*/ 802377 w 989427"/>
              <a:gd name="connsiteY8" fmla="*/ 140178 h 970717"/>
              <a:gd name="connsiteX9" fmla="*/ 806955 w 989427"/>
              <a:gd name="connsiteY9" fmla="*/ 147710 h 970717"/>
              <a:gd name="connsiteX10" fmla="*/ 811532 w 989427"/>
              <a:gd name="connsiteY10" fmla="*/ 156764 h 970717"/>
              <a:gd name="connsiteX11" fmla="*/ 815983 w 989427"/>
              <a:gd name="connsiteY11" fmla="*/ 165804 h 970717"/>
              <a:gd name="connsiteX12" fmla="*/ 822087 w 989427"/>
              <a:gd name="connsiteY12" fmla="*/ 174845 h 970717"/>
              <a:gd name="connsiteX13" fmla="*/ 826537 w 989427"/>
              <a:gd name="connsiteY13" fmla="*/ 183886 h 970717"/>
              <a:gd name="connsiteX14" fmla="*/ 831115 w 989427"/>
              <a:gd name="connsiteY14" fmla="*/ 194449 h 970717"/>
              <a:gd name="connsiteX15" fmla="*/ 835566 w 989427"/>
              <a:gd name="connsiteY15" fmla="*/ 203489 h 970717"/>
              <a:gd name="connsiteX16" fmla="*/ 840143 w 989427"/>
              <a:gd name="connsiteY16" fmla="*/ 214040 h 970717"/>
              <a:gd name="connsiteX17" fmla="*/ 844721 w 989427"/>
              <a:gd name="connsiteY17" fmla="*/ 223080 h 970717"/>
              <a:gd name="connsiteX18" fmla="*/ 849171 w 989427"/>
              <a:gd name="connsiteY18" fmla="*/ 233630 h 970717"/>
              <a:gd name="connsiteX19" fmla="*/ 856674 w 989427"/>
              <a:gd name="connsiteY19" fmla="*/ 254730 h 970717"/>
              <a:gd name="connsiteX20" fmla="*/ 864303 w 989427"/>
              <a:gd name="connsiteY20" fmla="*/ 274333 h 970717"/>
              <a:gd name="connsiteX21" fmla="*/ 870279 w 989427"/>
              <a:gd name="connsiteY21" fmla="*/ 295433 h 970717"/>
              <a:gd name="connsiteX22" fmla="*/ 879308 w 989427"/>
              <a:gd name="connsiteY22" fmla="*/ 337645 h 970717"/>
              <a:gd name="connsiteX23" fmla="*/ 882360 w 989427"/>
              <a:gd name="connsiteY23" fmla="*/ 378335 h 970717"/>
              <a:gd name="connsiteX24" fmla="*/ 880833 w 989427"/>
              <a:gd name="connsiteY24" fmla="*/ 399435 h 970717"/>
              <a:gd name="connsiteX25" fmla="*/ 877909 w 989427"/>
              <a:gd name="connsiteY25" fmla="*/ 419038 h 970717"/>
              <a:gd name="connsiteX26" fmla="*/ 871805 w 989427"/>
              <a:gd name="connsiteY26" fmla="*/ 437120 h 970717"/>
              <a:gd name="connsiteX27" fmla="*/ 868753 w 989427"/>
              <a:gd name="connsiteY27" fmla="*/ 446161 h 970717"/>
              <a:gd name="connsiteX28" fmla="*/ 864303 w 989427"/>
              <a:gd name="connsiteY28" fmla="*/ 455215 h 970717"/>
              <a:gd name="connsiteX29" fmla="*/ 858199 w 989427"/>
              <a:gd name="connsiteY29" fmla="*/ 464256 h 970717"/>
              <a:gd name="connsiteX30" fmla="*/ 853749 w 989427"/>
              <a:gd name="connsiteY30" fmla="*/ 471787 h 970717"/>
              <a:gd name="connsiteX31" fmla="*/ 847645 w 989427"/>
              <a:gd name="connsiteY31" fmla="*/ 480841 h 970717"/>
              <a:gd name="connsiteX32" fmla="*/ 840143 w 989427"/>
              <a:gd name="connsiteY32" fmla="*/ 488373 h 970717"/>
              <a:gd name="connsiteX33" fmla="*/ 832641 w 989427"/>
              <a:gd name="connsiteY33" fmla="*/ 495905 h 970717"/>
              <a:gd name="connsiteX34" fmla="*/ 825011 w 989427"/>
              <a:gd name="connsiteY34" fmla="*/ 503450 h 970717"/>
              <a:gd name="connsiteX35" fmla="*/ 815983 w 989427"/>
              <a:gd name="connsiteY35" fmla="*/ 509473 h 970717"/>
              <a:gd name="connsiteX36" fmla="*/ 810007 w 989427"/>
              <a:gd name="connsiteY36" fmla="*/ 514000 h 970717"/>
              <a:gd name="connsiteX37" fmla="*/ 805429 w 989427"/>
              <a:gd name="connsiteY37" fmla="*/ 517017 h 970717"/>
              <a:gd name="connsiteX38" fmla="*/ 799452 w 989427"/>
              <a:gd name="connsiteY38" fmla="*/ 520022 h 970717"/>
              <a:gd name="connsiteX39" fmla="*/ 794875 w 989427"/>
              <a:gd name="connsiteY39" fmla="*/ 523040 h 970717"/>
              <a:gd name="connsiteX40" fmla="*/ 788899 w 989427"/>
              <a:gd name="connsiteY40" fmla="*/ 526058 h 970717"/>
              <a:gd name="connsiteX41" fmla="*/ 782795 w 989427"/>
              <a:gd name="connsiteY41" fmla="*/ 529063 h 970717"/>
              <a:gd name="connsiteX42" fmla="*/ 776819 w 989427"/>
              <a:gd name="connsiteY42" fmla="*/ 532081 h 970717"/>
              <a:gd name="connsiteX43" fmla="*/ 770715 w 989427"/>
              <a:gd name="connsiteY43" fmla="*/ 533590 h 970717"/>
              <a:gd name="connsiteX44" fmla="*/ 764739 w 989427"/>
              <a:gd name="connsiteY44" fmla="*/ 536608 h 970717"/>
              <a:gd name="connsiteX45" fmla="*/ 757236 w 989427"/>
              <a:gd name="connsiteY45" fmla="*/ 539626 h 970717"/>
              <a:gd name="connsiteX46" fmla="*/ 754184 w 989427"/>
              <a:gd name="connsiteY46" fmla="*/ 541122 h 970717"/>
              <a:gd name="connsiteX47" fmla="*/ 748081 w 989427"/>
              <a:gd name="connsiteY47" fmla="*/ 542631 h 970717"/>
              <a:gd name="connsiteX48" fmla="*/ 740578 w 989427"/>
              <a:gd name="connsiteY48" fmla="*/ 545649 h 970717"/>
              <a:gd name="connsiteX49" fmla="*/ 730025 w 989427"/>
              <a:gd name="connsiteY49" fmla="*/ 548667 h 970717"/>
              <a:gd name="connsiteX50" fmla="*/ 717945 w 989427"/>
              <a:gd name="connsiteY50" fmla="*/ 551685 h 970717"/>
              <a:gd name="connsiteX51" fmla="*/ 701414 w 989427"/>
              <a:gd name="connsiteY51" fmla="*/ 554690 h 970717"/>
              <a:gd name="connsiteX52" fmla="*/ 681704 w 989427"/>
              <a:gd name="connsiteY52" fmla="*/ 557708 h 970717"/>
              <a:gd name="connsiteX53" fmla="*/ 657672 w 989427"/>
              <a:gd name="connsiteY53" fmla="*/ 559217 h 970717"/>
              <a:gd name="connsiteX54" fmla="*/ 630460 w 989427"/>
              <a:gd name="connsiteY54" fmla="*/ 560725 h 970717"/>
              <a:gd name="connsiteX55" fmla="*/ 562558 w 989427"/>
              <a:gd name="connsiteY55" fmla="*/ 562235 h 970717"/>
              <a:gd name="connsiteX56" fmla="*/ 476599 w 989427"/>
              <a:gd name="connsiteY56" fmla="*/ 557708 h 970717"/>
              <a:gd name="connsiteX57" fmla="*/ 426880 w 989427"/>
              <a:gd name="connsiteY57" fmla="*/ 554690 h 970717"/>
              <a:gd name="connsiteX58" fmla="*/ 371058 w 989427"/>
              <a:gd name="connsiteY58" fmla="*/ 548667 h 970717"/>
              <a:gd name="connsiteX59" fmla="*/ 378561 w 989427"/>
              <a:gd name="connsiteY59" fmla="*/ 453706 h 970717"/>
              <a:gd name="connsiteX60" fmla="*/ 319763 w 989427"/>
              <a:gd name="connsiteY60" fmla="*/ 452197 h 970717"/>
              <a:gd name="connsiteX61" fmla="*/ 0 w 989427"/>
              <a:gd name="connsiteY61" fmla="*/ 678295 h 970717"/>
              <a:gd name="connsiteX62" fmla="*/ 322790 w 989427"/>
              <a:gd name="connsiteY62" fmla="*/ 970717 h 970717"/>
              <a:gd name="connsiteX63" fmla="*/ 360505 w 989427"/>
              <a:gd name="connsiteY63" fmla="*/ 961673 h 970717"/>
              <a:gd name="connsiteX64" fmla="*/ 371058 w 989427"/>
              <a:gd name="connsiteY64" fmla="*/ 856159 h 970717"/>
              <a:gd name="connsiteX65" fmla="*/ 405772 w 989427"/>
              <a:gd name="connsiteY65" fmla="*/ 857668 h 970717"/>
              <a:gd name="connsiteX66" fmla="*/ 496182 w 989427"/>
              <a:gd name="connsiteY66" fmla="*/ 856159 h 970717"/>
              <a:gd name="connsiteX67" fmla="*/ 619906 w 989427"/>
              <a:gd name="connsiteY67" fmla="*/ 845609 h 970717"/>
              <a:gd name="connsiteX68" fmla="*/ 653095 w 989427"/>
              <a:gd name="connsiteY68" fmla="*/ 839573 h 970717"/>
              <a:gd name="connsiteX69" fmla="*/ 669752 w 989427"/>
              <a:gd name="connsiteY69" fmla="*/ 836568 h 970717"/>
              <a:gd name="connsiteX70" fmla="*/ 686282 w 989427"/>
              <a:gd name="connsiteY70" fmla="*/ 833550 h 970717"/>
              <a:gd name="connsiteX71" fmla="*/ 702940 w 989427"/>
              <a:gd name="connsiteY71" fmla="*/ 829023 h 970717"/>
              <a:gd name="connsiteX72" fmla="*/ 719470 w 989427"/>
              <a:gd name="connsiteY72" fmla="*/ 826018 h 970717"/>
              <a:gd name="connsiteX73" fmla="*/ 736128 w 989427"/>
              <a:gd name="connsiteY73" fmla="*/ 821492 h 970717"/>
              <a:gd name="connsiteX74" fmla="*/ 752659 w 989427"/>
              <a:gd name="connsiteY74" fmla="*/ 816965 h 970717"/>
              <a:gd name="connsiteX75" fmla="*/ 769189 w 989427"/>
              <a:gd name="connsiteY75" fmla="*/ 810941 h 970717"/>
              <a:gd name="connsiteX76" fmla="*/ 776819 w 989427"/>
              <a:gd name="connsiteY76" fmla="*/ 809433 h 970717"/>
              <a:gd name="connsiteX77" fmla="*/ 784321 w 989427"/>
              <a:gd name="connsiteY77" fmla="*/ 806415 h 970717"/>
              <a:gd name="connsiteX78" fmla="*/ 791823 w 989427"/>
              <a:gd name="connsiteY78" fmla="*/ 803410 h 970717"/>
              <a:gd name="connsiteX79" fmla="*/ 800979 w 989427"/>
              <a:gd name="connsiteY79" fmla="*/ 800392 h 970717"/>
              <a:gd name="connsiteX80" fmla="*/ 808481 w 989427"/>
              <a:gd name="connsiteY80" fmla="*/ 797374 h 970717"/>
              <a:gd name="connsiteX81" fmla="*/ 815983 w 989427"/>
              <a:gd name="connsiteY81" fmla="*/ 792847 h 970717"/>
              <a:gd name="connsiteX82" fmla="*/ 823613 w 989427"/>
              <a:gd name="connsiteY82" fmla="*/ 789842 h 970717"/>
              <a:gd name="connsiteX83" fmla="*/ 831115 w 989427"/>
              <a:gd name="connsiteY83" fmla="*/ 786824 h 970717"/>
              <a:gd name="connsiteX84" fmla="*/ 838617 w 989427"/>
              <a:gd name="connsiteY84" fmla="*/ 783806 h 970717"/>
              <a:gd name="connsiteX85" fmla="*/ 846119 w 989427"/>
              <a:gd name="connsiteY85" fmla="*/ 779292 h 970717"/>
              <a:gd name="connsiteX86" fmla="*/ 852223 w 989427"/>
              <a:gd name="connsiteY86" fmla="*/ 776274 h 970717"/>
              <a:gd name="connsiteX87" fmla="*/ 859725 w 989427"/>
              <a:gd name="connsiteY87" fmla="*/ 771747 h 970717"/>
              <a:gd name="connsiteX88" fmla="*/ 865829 w 989427"/>
              <a:gd name="connsiteY88" fmla="*/ 767233 h 970717"/>
              <a:gd name="connsiteX89" fmla="*/ 873331 w 989427"/>
              <a:gd name="connsiteY89" fmla="*/ 762706 h 970717"/>
              <a:gd name="connsiteX90" fmla="*/ 879308 w 989427"/>
              <a:gd name="connsiteY90" fmla="*/ 759689 h 970717"/>
              <a:gd name="connsiteX91" fmla="*/ 886937 w 989427"/>
              <a:gd name="connsiteY91" fmla="*/ 755175 h 970717"/>
              <a:gd name="connsiteX92" fmla="*/ 892913 w 989427"/>
              <a:gd name="connsiteY92" fmla="*/ 750648 h 970717"/>
              <a:gd name="connsiteX93" fmla="*/ 899017 w 989427"/>
              <a:gd name="connsiteY93" fmla="*/ 746121 h 970717"/>
              <a:gd name="connsiteX94" fmla="*/ 911097 w 989427"/>
              <a:gd name="connsiteY94" fmla="*/ 735571 h 970717"/>
              <a:gd name="connsiteX95" fmla="*/ 921651 w 989427"/>
              <a:gd name="connsiteY95" fmla="*/ 725022 h 970717"/>
              <a:gd name="connsiteX96" fmla="*/ 932205 w 989427"/>
              <a:gd name="connsiteY96" fmla="*/ 714471 h 970717"/>
              <a:gd name="connsiteX97" fmla="*/ 942759 w 989427"/>
              <a:gd name="connsiteY97" fmla="*/ 702413 h 970717"/>
              <a:gd name="connsiteX98" fmla="*/ 951787 w 989427"/>
              <a:gd name="connsiteY98" fmla="*/ 690354 h 970717"/>
              <a:gd name="connsiteX99" fmla="*/ 959290 w 989427"/>
              <a:gd name="connsiteY99" fmla="*/ 678295 h 970717"/>
              <a:gd name="connsiteX100" fmla="*/ 966792 w 989427"/>
              <a:gd name="connsiteY100" fmla="*/ 664728 h 970717"/>
              <a:gd name="connsiteX101" fmla="*/ 972896 w 989427"/>
              <a:gd name="connsiteY101" fmla="*/ 651160 h 970717"/>
              <a:gd name="connsiteX102" fmla="*/ 983450 w 989427"/>
              <a:gd name="connsiteY102" fmla="*/ 621019 h 970717"/>
              <a:gd name="connsiteX103" fmla="*/ 987900 w 989427"/>
              <a:gd name="connsiteY103" fmla="*/ 587861 h 970717"/>
              <a:gd name="connsiteX104" fmla="*/ 989426 w 989427"/>
              <a:gd name="connsiteY104" fmla="*/ 553181 h 970717"/>
              <a:gd name="connsiteX105" fmla="*/ 984976 w 989427"/>
              <a:gd name="connsiteY105" fmla="*/ 514000 h 970717"/>
              <a:gd name="connsiteX106" fmla="*/ 980398 w 989427"/>
              <a:gd name="connsiteY106" fmla="*/ 494396 h 970717"/>
              <a:gd name="connsiteX107" fmla="*/ 975948 w 989427"/>
              <a:gd name="connsiteY107" fmla="*/ 473296 h 970717"/>
              <a:gd name="connsiteX108" fmla="*/ 968318 w 989427"/>
              <a:gd name="connsiteY108" fmla="*/ 450688 h 970717"/>
              <a:gd name="connsiteX109" fmla="*/ 959290 w 989427"/>
              <a:gd name="connsiteY109" fmla="*/ 428079 h 970717"/>
              <a:gd name="connsiteX110" fmla="*/ 950262 w 989427"/>
              <a:gd name="connsiteY110" fmla="*/ 405470 h 970717"/>
              <a:gd name="connsiteX111" fmla="*/ 944158 w 989427"/>
              <a:gd name="connsiteY111" fmla="*/ 393412 h 970717"/>
              <a:gd name="connsiteX112" fmla="*/ 938182 w 989427"/>
              <a:gd name="connsiteY112" fmla="*/ 381353 h 970717"/>
              <a:gd name="connsiteX113" fmla="*/ 929154 w 989427"/>
              <a:gd name="connsiteY113" fmla="*/ 422044 h 970717"/>
              <a:gd name="connsiteX114" fmla="*/ 932205 w 989427"/>
              <a:gd name="connsiteY114" fmla="*/ 434102 h 970717"/>
              <a:gd name="connsiteX115" fmla="*/ 941234 w 989427"/>
              <a:gd name="connsiteY115" fmla="*/ 465764 h 970717"/>
              <a:gd name="connsiteX116" fmla="*/ 948735 w 989427"/>
              <a:gd name="connsiteY116" fmla="*/ 510981 h 970717"/>
              <a:gd name="connsiteX117" fmla="*/ 951787 w 989427"/>
              <a:gd name="connsiteY117" fmla="*/ 566749 h 970717"/>
              <a:gd name="connsiteX118" fmla="*/ 950262 w 989427"/>
              <a:gd name="connsiteY118" fmla="*/ 595393 h 970717"/>
              <a:gd name="connsiteX119" fmla="*/ 944158 w 989427"/>
              <a:gd name="connsiteY119" fmla="*/ 625533 h 970717"/>
              <a:gd name="connsiteX120" fmla="*/ 941234 w 989427"/>
              <a:gd name="connsiteY120" fmla="*/ 640610 h 970717"/>
              <a:gd name="connsiteX121" fmla="*/ 936656 w 989427"/>
              <a:gd name="connsiteY121" fmla="*/ 655687 h 970717"/>
              <a:gd name="connsiteX122" fmla="*/ 930679 w 989427"/>
              <a:gd name="connsiteY122" fmla="*/ 669254 h 970717"/>
              <a:gd name="connsiteX123" fmla="*/ 923050 w 989427"/>
              <a:gd name="connsiteY123" fmla="*/ 682822 h 970717"/>
              <a:gd name="connsiteX124" fmla="*/ 915547 w 989427"/>
              <a:gd name="connsiteY124" fmla="*/ 696377 h 970717"/>
              <a:gd name="connsiteX125" fmla="*/ 906519 w 989427"/>
              <a:gd name="connsiteY125" fmla="*/ 709945 h 970717"/>
              <a:gd name="connsiteX126" fmla="*/ 894439 w 989427"/>
              <a:gd name="connsiteY126" fmla="*/ 722003 h 970717"/>
              <a:gd name="connsiteX127" fmla="*/ 882360 w 989427"/>
              <a:gd name="connsiteY127" fmla="*/ 734062 h 970717"/>
              <a:gd name="connsiteX128" fmla="*/ 868753 w 989427"/>
              <a:gd name="connsiteY128" fmla="*/ 744612 h 970717"/>
              <a:gd name="connsiteX129" fmla="*/ 865829 w 989427"/>
              <a:gd name="connsiteY129" fmla="*/ 747630 h 970717"/>
              <a:gd name="connsiteX130" fmla="*/ 862777 w 989427"/>
              <a:gd name="connsiteY130" fmla="*/ 749139 h 970717"/>
              <a:gd name="connsiteX131" fmla="*/ 853749 w 989427"/>
              <a:gd name="connsiteY131" fmla="*/ 755175 h 970717"/>
              <a:gd name="connsiteX132" fmla="*/ 846119 w 989427"/>
              <a:gd name="connsiteY132" fmla="*/ 759689 h 970717"/>
              <a:gd name="connsiteX133" fmla="*/ 837091 w 989427"/>
              <a:gd name="connsiteY133" fmla="*/ 764216 h 970717"/>
              <a:gd name="connsiteX134" fmla="*/ 828063 w 989427"/>
              <a:gd name="connsiteY134" fmla="*/ 767233 h 970717"/>
              <a:gd name="connsiteX135" fmla="*/ 819035 w 989427"/>
              <a:gd name="connsiteY135" fmla="*/ 771747 h 970717"/>
              <a:gd name="connsiteX136" fmla="*/ 808481 w 989427"/>
              <a:gd name="connsiteY136" fmla="*/ 774765 h 970717"/>
              <a:gd name="connsiteX137" fmla="*/ 799453 w 989427"/>
              <a:gd name="connsiteY137" fmla="*/ 779292 h 970717"/>
              <a:gd name="connsiteX138" fmla="*/ 788899 w 989427"/>
              <a:gd name="connsiteY138" fmla="*/ 782297 h 970717"/>
              <a:gd name="connsiteX139" fmla="*/ 779871 w 989427"/>
              <a:gd name="connsiteY139" fmla="*/ 785315 h 970717"/>
              <a:gd name="connsiteX140" fmla="*/ 769189 w 989427"/>
              <a:gd name="connsiteY140" fmla="*/ 788333 h 970717"/>
              <a:gd name="connsiteX141" fmla="*/ 758635 w 989427"/>
              <a:gd name="connsiteY141" fmla="*/ 791351 h 970717"/>
              <a:gd name="connsiteX142" fmla="*/ 748081 w 989427"/>
              <a:gd name="connsiteY142" fmla="*/ 794356 h 970717"/>
              <a:gd name="connsiteX143" fmla="*/ 737527 w 989427"/>
              <a:gd name="connsiteY143" fmla="*/ 797374 h 970717"/>
              <a:gd name="connsiteX144" fmla="*/ 728498 w 989427"/>
              <a:gd name="connsiteY144" fmla="*/ 800392 h 970717"/>
              <a:gd name="connsiteX145" fmla="*/ 717945 w 989427"/>
              <a:gd name="connsiteY145" fmla="*/ 801901 h 970717"/>
              <a:gd name="connsiteX146" fmla="*/ 696837 w 989427"/>
              <a:gd name="connsiteY146" fmla="*/ 807924 h 970717"/>
              <a:gd name="connsiteX147" fmla="*/ 675728 w 989427"/>
              <a:gd name="connsiteY147" fmla="*/ 812451 h 970717"/>
              <a:gd name="connsiteX148" fmla="*/ 654620 w 989427"/>
              <a:gd name="connsiteY148" fmla="*/ 815468 h 970717"/>
              <a:gd name="connsiteX149" fmla="*/ 633512 w 989427"/>
              <a:gd name="connsiteY149" fmla="*/ 819982 h 970717"/>
              <a:gd name="connsiteX150" fmla="*/ 613929 w 989427"/>
              <a:gd name="connsiteY150" fmla="*/ 823000 h 970717"/>
              <a:gd name="connsiteX151" fmla="*/ 592821 w 989427"/>
              <a:gd name="connsiteY151" fmla="*/ 826018 h 970717"/>
              <a:gd name="connsiteX152" fmla="*/ 573112 w 989427"/>
              <a:gd name="connsiteY152" fmla="*/ 827527 h 970717"/>
              <a:gd name="connsiteX153" fmla="*/ 533948 w 989427"/>
              <a:gd name="connsiteY153" fmla="*/ 832041 h 970717"/>
              <a:gd name="connsiteX154" fmla="*/ 496182 w 989427"/>
              <a:gd name="connsiteY154" fmla="*/ 835059 h 970717"/>
              <a:gd name="connsiteX155" fmla="*/ 429932 w 989427"/>
              <a:gd name="connsiteY155" fmla="*/ 838077 h 970717"/>
              <a:gd name="connsiteX156" fmla="*/ 377035 w 989427"/>
              <a:gd name="connsiteY156" fmla="*/ 839573 h 970717"/>
              <a:gd name="connsiteX157" fmla="*/ 328817 w 989427"/>
              <a:gd name="connsiteY157" fmla="*/ 839573 h 970717"/>
              <a:gd name="connsiteX158" fmla="*/ 316749 w 989427"/>
              <a:gd name="connsiteY158" fmla="*/ 946599 h 970717"/>
              <a:gd name="connsiteX159" fmla="*/ 34688 w 989427"/>
              <a:gd name="connsiteY159" fmla="*/ 681313 h 970717"/>
              <a:gd name="connsiteX160" fmla="*/ 342397 w 989427"/>
              <a:gd name="connsiteY160" fmla="*/ 474805 h 970717"/>
              <a:gd name="connsiteX161" fmla="*/ 334857 w 989427"/>
              <a:gd name="connsiteY161" fmla="*/ 566749 h 970717"/>
              <a:gd name="connsiteX162" fmla="*/ 366481 w 989427"/>
              <a:gd name="connsiteY162" fmla="*/ 569766 h 970717"/>
              <a:gd name="connsiteX163" fmla="*/ 404247 w 989427"/>
              <a:gd name="connsiteY163" fmla="*/ 572784 h 970717"/>
              <a:gd name="connsiteX164" fmla="*/ 452439 w 989427"/>
              <a:gd name="connsiteY164" fmla="*/ 575802 h 970717"/>
              <a:gd name="connsiteX165" fmla="*/ 509788 w 989427"/>
              <a:gd name="connsiteY165" fmla="*/ 577298 h 970717"/>
              <a:gd name="connsiteX166" fmla="*/ 573112 w 989427"/>
              <a:gd name="connsiteY166" fmla="*/ 578807 h 970717"/>
              <a:gd name="connsiteX167" fmla="*/ 711968 w 989427"/>
              <a:gd name="connsiteY167" fmla="*/ 574293 h 970717"/>
              <a:gd name="connsiteX168" fmla="*/ 745156 w 989427"/>
              <a:gd name="connsiteY168" fmla="*/ 569766 h 970717"/>
              <a:gd name="connsiteX169" fmla="*/ 760161 w 989427"/>
              <a:gd name="connsiteY169" fmla="*/ 566749 h 970717"/>
              <a:gd name="connsiteX170" fmla="*/ 775292 w 989427"/>
              <a:gd name="connsiteY170" fmla="*/ 562235 h 970717"/>
              <a:gd name="connsiteX171" fmla="*/ 788899 w 989427"/>
              <a:gd name="connsiteY171" fmla="*/ 556199 h 970717"/>
              <a:gd name="connsiteX172" fmla="*/ 794875 w 989427"/>
              <a:gd name="connsiteY172" fmla="*/ 554690 h 970717"/>
              <a:gd name="connsiteX173" fmla="*/ 802377 w 989427"/>
              <a:gd name="connsiteY173" fmla="*/ 551685 h 970717"/>
              <a:gd name="connsiteX174" fmla="*/ 808480 w 989427"/>
              <a:gd name="connsiteY174" fmla="*/ 547158 h 970717"/>
              <a:gd name="connsiteX175" fmla="*/ 814458 w 989427"/>
              <a:gd name="connsiteY175" fmla="*/ 544140 h 970717"/>
              <a:gd name="connsiteX176" fmla="*/ 820561 w 989427"/>
              <a:gd name="connsiteY176" fmla="*/ 541122 h 970717"/>
              <a:gd name="connsiteX177" fmla="*/ 825011 w 989427"/>
              <a:gd name="connsiteY177" fmla="*/ 536608 h 970717"/>
              <a:gd name="connsiteX178" fmla="*/ 847645 w 989427"/>
              <a:gd name="connsiteY178" fmla="*/ 521531 h 970717"/>
              <a:gd name="connsiteX179" fmla="*/ 864303 w 989427"/>
              <a:gd name="connsiteY179" fmla="*/ 503450 h 970717"/>
              <a:gd name="connsiteX180" fmla="*/ 873331 w 989427"/>
              <a:gd name="connsiteY180" fmla="*/ 494396 h 970717"/>
              <a:gd name="connsiteX181" fmla="*/ 880833 w 989427"/>
              <a:gd name="connsiteY181" fmla="*/ 483846 h 970717"/>
              <a:gd name="connsiteX182" fmla="*/ 886937 w 989427"/>
              <a:gd name="connsiteY182" fmla="*/ 473296 h 970717"/>
              <a:gd name="connsiteX183" fmla="*/ 892913 w 989427"/>
              <a:gd name="connsiteY183" fmla="*/ 464256 h 970717"/>
              <a:gd name="connsiteX184" fmla="*/ 899017 w 989427"/>
              <a:gd name="connsiteY184" fmla="*/ 453706 h 970717"/>
              <a:gd name="connsiteX185" fmla="*/ 903468 w 989427"/>
              <a:gd name="connsiteY185" fmla="*/ 443156 h 970717"/>
              <a:gd name="connsiteX186" fmla="*/ 911097 w 989427"/>
              <a:gd name="connsiteY186" fmla="*/ 422044 h 970717"/>
              <a:gd name="connsiteX187" fmla="*/ 921651 w 989427"/>
              <a:gd name="connsiteY187" fmla="*/ 381353 h 970717"/>
              <a:gd name="connsiteX188" fmla="*/ 921651 w 989427"/>
              <a:gd name="connsiteY188" fmla="*/ 346686 h 970717"/>
              <a:gd name="connsiteX189" fmla="*/ 920125 w 989427"/>
              <a:gd name="connsiteY189" fmla="*/ 331609 h 970717"/>
              <a:gd name="connsiteX190" fmla="*/ 915547 w 989427"/>
              <a:gd name="connsiteY190" fmla="*/ 319551 h 970717"/>
              <a:gd name="connsiteX191" fmla="*/ 909571 w 989427"/>
              <a:gd name="connsiteY191" fmla="*/ 305983 h 970717"/>
              <a:gd name="connsiteX192" fmla="*/ 906519 w 989427"/>
              <a:gd name="connsiteY192" fmla="*/ 298451 h 970717"/>
              <a:gd name="connsiteX193" fmla="*/ 901941 w 989427"/>
              <a:gd name="connsiteY193" fmla="*/ 290906 h 970717"/>
              <a:gd name="connsiteX194" fmla="*/ 897491 w 989427"/>
              <a:gd name="connsiteY194" fmla="*/ 281865 h 970717"/>
              <a:gd name="connsiteX195" fmla="*/ 891388 w 989427"/>
              <a:gd name="connsiteY195" fmla="*/ 271315 h 970717"/>
              <a:gd name="connsiteX196" fmla="*/ 885411 w 989427"/>
              <a:gd name="connsiteY196" fmla="*/ 260765 h 970717"/>
              <a:gd name="connsiteX197" fmla="*/ 879308 w 989427"/>
              <a:gd name="connsiteY197" fmla="*/ 250216 h 970717"/>
              <a:gd name="connsiteX198" fmla="*/ 873331 w 989427"/>
              <a:gd name="connsiteY198" fmla="*/ 238157 h 970717"/>
              <a:gd name="connsiteX199" fmla="*/ 867354 w 989427"/>
              <a:gd name="connsiteY199" fmla="*/ 226098 h 970717"/>
              <a:gd name="connsiteX200" fmla="*/ 859725 w 989427"/>
              <a:gd name="connsiteY200" fmla="*/ 215548 h 970717"/>
              <a:gd name="connsiteX201" fmla="*/ 853749 w 989427"/>
              <a:gd name="connsiteY201" fmla="*/ 201981 h 970717"/>
              <a:gd name="connsiteX202" fmla="*/ 846119 w 989427"/>
              <a:gd name="connsiteY202" fmla="*/ 189922 h 970717"/>
              <a:gd name="connsiteX203" fmla="*/ 838617 w 989427"/>
              <a:gd name="connsiteY203" fmla="*/ 177863 h 970717"/>
              <a:gd name="connsiteX204" fmla="*/ 831115 w 989427"/>
              <a:gd name="connsiteY204" fmla="*/ 165804 h 970717"/>
              <a:gd name="connsiteX205" fmla="*/ 825011 w 989427"/>
              <a:gd name="connsiteY205" fmla="*/ 153746 h 970717"/>
              <a:gd name="connsiteX206" fmla="*/ 817509 w 989427"/>
              <a:gd name="connsiteY206" fmla="*/ 140178 h 970717"/>
              <a:gd name="connsiteX207" fmla="*/ 810007 w 989427"/>
              <a:gd name="connsiteY207" fmla="*/ 129628 h 970717"/>
              <a:gd name="connsiteX208" fmla="*/ 803903 w 989427"/>
              <a:gd name="connsiteY208" fmla="*/ 117569 h 970717"/>
              <a:gd name="connsiteX209" fmla="*/ 796401 w 989427"/>
              <a:gd name="connsiteY209" fmla="*/ 107020 h 970717"/>
              <a:gd name="connsiteX210" fmla="*/ 790424 w 989427"/>
              <a:gd name="connsiteY210" fmla="*/ 94961 h 970717"/>
              <a:gd name="connsiteX211" fmla="*/ 784321 w 989427"/>
              <a:gd name="connsiteY211" fmla="*/ 85920 h 970717"/>
              <a:gd name="connsiteX212" fmla="*/ 778344 w 989427"/>
              <a:gd name="connsiteY212" fmla="*/ 75357 h 970717"/>
              <a:gd name="connsiteX213" fmla="*/ 773766 w 989427"/>
              <a:gd name="connsiteY213" fmla="*/ 66316 h 970717"/>
              <a:gd name="connsiteX214" fmla="*/ 764738 w 989427"/>
              <a:gd name="connsiteY214" fmla="*/ 51240 h 970717"/>
              <a:gd name="connsiteX215" fmla="*/ 757236 w 989427"/>
              <a:gd name="connsiteY215" fmla="*/ 39194 h 970717"/>
              <a:gd name="connsiteX216" fmla="*/ 751133 w 989427"/>
              <a:gd name="connsiteY216" fmla="*/ 30140 h 970717"/>
              <a:gd name="connsiteX217" fmla="*/ 651568 w 989427"/>
              <a:gd name="connsiteY217" fmla="*/ 0 h 970717"/>
              <a:gd name="connsiteX218" fmla="*/ 407298 w 989427"/>
              <a:gd name="connsiteY218" fmla="*/ 174845 h 970717"/>
              <a:gd name="connsiteX219" fmla="*/ 583666 w 989427"/>
              <a:gd name="connsiteY219" fmla="*/ 461238 h 970717"/>
              <a:gd name="connsiteX220" fmla="*/ 669752 w 989427"/>
              <a:gd name="connsiteY220" fmla="*/ 403962 h 970717"/>
              <a:gd name="connsiteX221" fmla="*/ 582267 w 989427"/>
              <a:gd name="connsiteY221" fmla="*/ 292415 h 970717"/>
              <a:gd name="connsiteX222" fmla="*/ 724048 w 989427"/>
              <a:gd name="connsiteY222" fmla="*/ 198963 h 970717"/>
              <a:gd name="connsiteX223" fmla="*/ 785847 w 989427"/>
              <a:gd name="connsiteY223" fmla="*/ 312018 h 970717"/>
              <a:gd name="connsiteX224" fmla="*/ 849171 w 989427"/>
              <a:gd name="connsiteY224" fmla="*/ 269806 h 970717"/>
              <a:gd name="connsiteX225" fmla="*/ 793349 w 989427"/>
              <a:gd name="connsiteY225" fmla="*/ 277351 h 970717"/>
              <a:gd name="connsiteX226" fmla="*/ 724048 w 989427"/>
              <a:gd name="connsiteY226" fmla="*/ 152237 h 970717"/>
              <a:gd name="connsiteX227" fmla="*/ 559633 w 989427"/>
              <a:gd name="connsiteY227" fmla="*/ 293924 h 970717"/>
              <a:gd name="connsiteX228" fmla="*/ 647117 w 989427"/>
              <a:gd name="connsiteY228" fmla="*/ 399435 h 970717"/>
              <a:gd name="connsiteX229" fmla="*/ 582267 w 989427"/>
              <a:gd name="connsiteY229" fmla="*/ 426570 h 970717"/>
              <a:gd name="connsiteX230" fmla="*/ 437435 w 989427"/>
              <a:gd name="connsiteY230" fmla="*/ 176354 h 970717"/>
              <a:gd name="connsiteX231" fmla="*/ 509787 w 989427"/>
              <a:gd name="connsiteY231" fmla="*/ 126610 h 970717"/>
              <a:gd name="connsiteX232" fmla="*/ 571713 w 989427"/>
              <a:gd name="connsiteY232" fmla="*/ 217057 h 970717"/>
              <a:gd name="connsiteX233" fmla="*/ 674202 w 989427"/>
              <a:gd name="connsiteY233" fmla="*/ 164295 h 970717"/>
              <a:gd name="connsiteX234" fmla="*/ 624483 w 989427"/>
              <a:gd name="connsiteY234" fmla="*/ 76866 h 970717"/>
              <a:gd name="connsiteX235" fmla="*/ 644066 w 989427"/>
              <a:gd name="connsiteY235" fmla="*/ 141687 h 970717"/>
              <a:gd name="connsiteX236" fmla="*/ 579215 w 989427"/>
              <a:gd name="connsiteY236" fmla="*/ 191431 h 970717"/>
              <a:gd name="connsiteX237" fmla="*/ 523393 w 989427"/>
              <a:gd name="connsiteY237" fmla="*/ 111534 h 970717"/>
              <a:gd name="connsiteX238" fmla="*/ 659197 w 989427"/>
              <a:gd name="connsiteY238" fmla="*/ 19591 h 970717"/>
              <a:gd name="connsiteX239" fmla="*/ 739053 w 989427"/>
              <a:gd name="connsiteY239" fmla="*/ 46726 h 9707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</a:cxnLst>
            <a:rect l="l" t="t" r="r" b="b"/>
            <a:pathLst>
              <a:path w="989427" h="970717">
                <a:moveTo>
                  <a:pt x="739053" y="46726"/>
                </a:moveTo>
                <a:lnTo>
                  <a:pt x="742105" y="51240"/>
                </a:lnTo>
                <a:lnTo>
                  <a:pt x="751133" y="63299"/>
                </a:lnTo>
                <a:lnTo>
                  <a:pt x="758635" y="72352"/>
                </a:lnTo>
                <a:lnTo>
                  <a:pt x="764738" y="82902"/>
                </a:lnTo>
                <a:lnTo>
                  <a:pt x="773766" y="94961"/>
                </a:lnTo>
                <a:lnTo>
                  <a:pt x="782795" y="108529"/>
                </a:lnTo>
                <a:lnTo>
                  <a:pt x="791823" y="123592"/>
                </a:lnTo>
                <a:lnTo>
                  <a:pt x="802377" y="140178"/>
                </a:lnTo>
                <a:lnTo>
                  <a:pt x="806955" y="147710"/>
                </a:lnTo>
                <a:lnTo>
                  <a:pt x="811532" y="156764"/>
                </a:lnTo>
                <a:lnTo>
                  <a:pt x="815983" y="165804"/>
                </a:lnTo>
                <a:lnTo>
                  <a:pt x="822087" y="174845"/>
                </a:lnTo>
                <a:lnTo>
                  <a:pt x="826537" y="183886"/>
                </a:lnTo>
                <a:lnTo>
                  <a:pt x="831115" y="194449"/>
                </a:lnTo>
                <a:lnTo>
                  <a:pt x="835566" y="203489"/>
                </a:lnTo>
                <a:lnTo>
                  <a:pt x="840143" y="214040"/>
                </a:lnTo>
                <a:lnTo>
                  <a:pt x="844721" y="223080"/>
                </a:lnTo>
                <a:lnTo>
                  <a:pt x="849171" y="233630"/>
                </a:lnTo>
                <a:lnTo>
                  <a:pt x="856674" y="254730"/>
                </a:lnTo>
                <a:lnTo>
                  <a:pt x="864303" y="274333"/>
                </a:lnTo>
                <a:lnTo>
                  <a:pt x="870279" y="295433"/>
                </a:lnTo>
                <a:lnTo>
                  <a:pt x="879308" y="337645"/>
                </a:lnTo>
                <a:lnTo>
                  <a:pt x="882360" y="378335"/>
                </a:lnTo>
                <a:lnTo>
                  <a:pt x="880833" y="399435"/>
                </a:lnTo>
                <a:lnTo>
                  <a:pt x="877909" y="419038"/>
                </a:lnTo>
                <a:lnTo>
                  <a:pt x="871805" y="437120"/>
                </a:lnTo>
                <a:lnTo>
                  <a:pt x="868753" y="446161"/>
                </a:lnTo>
                <a:lnTo>
                  <a:pt x="864303" y="455215"/>
                </a:lnTo>
                <a:lnTo>
                  <a:pt x="858199" y="464256"/>
                </a:lnTo>
                <a:lnTo>
                  <a:pt x="853749" y="471787"/>
                </a:lnTo>
                <a:lnTo>
                  <a:pt x="847645" y="480841"/>
                </a:lnTo>
                <a:lnTo>
                  <a:pt x="840143" y="488373"/>
                </a:lnTo>
                <a:lnTo>
                  <a:pt x="832641" y="495905"/>
                </a:lnTo>
                <a:lnTo>
                  <a:pt x="825011" y="503450"/>
                </a:lnTo>
                <a:lnTo>
                  <a:pt x="815983" y="509473"/>
                </a:lnTo>
                <a:lnTo>
                  <a:pt x="810007" y="514000"/>
                </a:lnTo>
                <a:lnTo>
                  <a:pt x="805429" y="517017"/>
                </a:lnTo>
                <a:lnTo>
                  <a:pt x="799452" y="520022"/>
                </a:lnTo>
                <a:lnTo>
                  <a:pt x="794875" y="523040"/>
                </a:lnTo>
                <a:lnTo>
                  <a:pt x="788899" y="526058"/>
                </a:lnTo>
                <a:lnTo>
                  <a:pt x="782795" y="529063"/>
                </a:lnTo>
                <a:lnTo>
                  <a:pt x="776819" y="532081"/>
                </a:lnTo>
                <a:lnTo>
                  <a:pt x="770715" y="533590"/>
                </a:lnTo>
                <a:lnTo>
                  <a:pt x="764739" y="536608"/>
                </a:lnTo>
                <a:lnTo>
                  <a:pt x="757236" y="539626"/>
                </a:lnTo>
                <a:lnTo>
                  <a:pt x="754184" y="541122"/>
                </a:lnTo>
                <a:lnTo>
                  <a:pt x="748081" y="542631"/>
                </a:lnTo>
                <a:lnTo>
                  <a:pt x="740578" y="545649"/>
                </a:lnTo>
                <a:lnTo>
                  <a:pt x="730025" y="548667"/>
                </a:lnTo>
                <a:lnTo>
                  <a:pt x="717945" y="551685"/>
                </a:lnTo>
                <a:lnTo>
                  <a:pt x="701414" y="554690"/>
                </a:lnTo>
                <a:lnTo>
                  <a:pt x="681704" y="557708"/>
                </a:lnTo>
                <a:lnTo>
                  <a:pt x="657672" y="559217"/>
                </a:lnTo>
                <a:lnTo>
                  <a:pt x="630460" y="560725"/>
                </a:lnTo>
                <a:lnTo>
                  <a:pt x="562558" y="562235"/>
                </a:lnTo>
                <a:lnTo>
                  <a:pt x="476599" y="557708"/>
                </a:lnTo>
                <a:lnTo>
                  <a:pt x="426880" y="554690"/>
                </a:lnTo>
                <a:lnTo>
                  <a:pt x="371058" y="548667"/>
                </a:lnTo>
                <a:lnTo>
                  <a:pt x="378561" y="453706"/>
                </a:lnTo>
                <a:lnTo>
                  <a:pt x="319763" y="452197"/>
                </a:lnTo>
                <a:lnTo>
                  <a:pt x="0" y="678295"/>
                </a:lnTo>
                <a:lnTo>
                  <a:pt x="322790" y="970717"/>
                </a:lnTo>
                <a:lnTo>
                  <a:pt x="360505" y="961673"/>
                </a:lnTo>
                <a:lnTo>
                  <a:pt x="371058" y="856159"/>
                </a:lnTo>
                <a:lnTo>
                  <a:pt x="405772" y="857668"/>
                </a:lnTo>
                <a:lnTo>
                  <a:pt x="496182" y="856159"/>
                </a:lnTo>
                <a:lnTo>
                  <a:pt x="619906" y="845609"/>
                </a:lnTo>
                <a:lnTo>
                  <a:pt x="653095" y="839573"/>
                </a:lnTo>
                <a:lnTo>
                  <a:pt x="669752" y="836568"/>
                </a:lnTo>
                <a:lnTo>
                  <a:pt x="686282" y="833550"/>
                </a:lnTo>
                <a:lnTo>
                  <a:pt x="702940" y="829023"/>
                </a:lnTo>
                <a:lnTo>
                  <a:pt x="719470" y="826018"/>
                </a:lnTo>
                <a:lnTo>
                  <a:pt x="736128" y="821492"/>
                </a:lnTo>
                <a:lnTo>
                  <a:pt x="752659" y="816965"/>
                </a:lnTo>
                <a:lnTo>
                  <a:pt x="769189" y="810941"/>
                </a:lnTo>
                <a:lnTo>
                  <a:pt x="776819" y="809433"/>
                </a:lnTo>
                <a:lnTo>
                  <a:pt x="784321" y="806415"/>
                </a:lnTo>
                <a:lnTo>
                  <a:pt x="791823" y="803410"/>
                </a:lnTo>
                <a:lnTo>
                  <a:pt x="800979" y="800392"/>
                </a:lnTo>
                <a:lnTo>
                  <a:pt x="808481" y="797374"/>
                </a:lnTo>
                <a:lnTo>
                  <a:pt x="815983" y="792847"/>
                </a:lnTo>
                <a:lnTo>
                  <a:pt x="823613" y="789842"/>
                </a:lnTo>
                <a:lnTo>
                  <a:pt x="831115" y="786824"/>
                </a:lnTo>
                <a:lnTo>
                  <a:pt x="838617" y="783806"/>
                </a:lnTo>
                <a:lnTo>
                  <a:pt x="846119" y="779292"/>
                </a:lnTo>
                <a:lnTo>
                  <a:pt x="852223" y="776274"/>
                </a:lnTo>
                <a:lnTo>
                  <a:pt x="859725" y="771747"/>
                </a:lnTo>
                <a:lnTo>
                  <a:pt x="865829" y="767233"/>
                </a:lnTo>
                <a:lnTo>
                  <a:pt x="873331" y="762706"/>
                </a:lnTo>
                <a:lnTo>
                  <a:pt x="879308" y="759689"/>
                </a:lnTo>
                <a:lnTo>
                  <a:pt x="886937" y="755175"/>
                </a:lnTo>
                <a:lnTo>
                  <a:pt x="892913" y="750648"/>
                </a:lnTo>
                <a:lnTo>
                  <a:pt x="899017" y="746121"/>
                </a:lnTo>
                <a:lnTo>
                  <a:pt x="911097" y="735571"/>
                </a:lnTo>
                <a:lnTo>
                  <a:pt x="921651" y="725022"/>
                </a:lnTo>
                <a:lnTo>
                  <a:pt x="932205" y="714471"/>
                </a:lnTo>
                <a:lnTo>
                  <a:pt x="942759" y="702413"/>
                </a:lnTo>
                <a:lnTo>
                  <a:pt x="951787" y="690354"/>
                </a:lnTo>
                <a:lnTo>
                  <a:pt x="959290" y="678295"/>
                </a:lnTo>
                <a:lnTo>
                  <a:pt x="966792" y="664728"/>
                </a:lnTo>
                <a:lnTo>
                  <a:pt x="972896" y="651160"/>
                </a:lnTo>
                <a:lnTo>
                  <a:pt x="983450" y="621019"/>
                </a:lnTo>
                <a:lnTo>
                  <a:pt x="987900" y="587861"/>
                </a:lnTo>
                <a:lnTo>
                  <a:pt x="989426" y="553181"/>
                </a:lnTo>
                <a:lnTo>
                  <a:pt x="984976" y="514000"/>
                </a:lnTo>
                <a:lnTo>
                  <a:pt x="980398" y="494396"/>
                </a:lnTo>
                <a:lnTo>
                  <a:pt x="975948" y="473296"/>
                </a:lnTo>
                <a:lnTo>
                  <a:pt x="968318" y="450688"/>
                </a:lnTo>
                <a:lnTo>
                  <a:pt x="959290" y="428079"/>
                </a:lnTo>
                <a:lnTo>
                  <a:pt x="950262" y="405470"/>
                </a:lnTo>
                <a:lnTo>
                  <a:pt x="944158" y="393412"/>
                </a:lnTo>
                <a:lnTo>
                  <a:pt x="938182" y="381353"/>
                </a:lnTo>
                <a:lnTo>
                  <a:pt x="929154" y="422044"/>
                </a:lnTo>
                <a:lnTo>
                  <a:pt x="932205" y="434102"/>
                </a:lnTo>
                <a:lnTo>
                  <a:pt x="941234" y="465764"/>
                </a:lnTo>
                <a:lnTo>
                  <a:pt x="948735" y="510981"/>
                </a:lnTo>
                <a:lnTo>
                  <a:pt x="951787" y="566749"/>
                </a:lnTo>
                <a:lnTo>
                  <a:pt x="950262" y="595393"/>
                </a:lnTo>
                <a:lnTo>
                  <a:pt x="944158" y="625533"/>
                </a:lnTo>
                <a:lnTo>
                  <a:pt x="941234" y="640610"/>
                </a:lnTo>
                <a:lnTo>
                  <a:pt x="936656" y="655687"/>
                </a:lnTo>
                <a:lnTo>
                  <a:pt x="930679" y="669254"/>
                </a:lnTo>
                <a:lnTo>
                  <a:pt x="923050" y="682822"/>
                </a:lnTo>
                <a:lnTo>
                  <a:pt x="915547" y="696377"/>
                </a:lnTo>
                <a:lnTo>
                  <a:pt x="906519" y="709945"/>
                </a:lnTo>
                <a:lnTo>
                  <a:pt x="894439" y="722003"/>
                </a:lnTo>
                <a:lnTo>
                  <a:pt x="882360" y="734062"/>
                </a:lnTo>
                <a:lnTo>
                  <a:pt x="868753" y="744612"/>
                </a:lnTo>
                <a:lnTo>
                  <a:pt x="865829" y="747630"/>
                </a:lnTo>
                <a:lnTo>
                  <a:pt x="862777" y="749139"/>
                </a:lnTo>
                <a:lnTo>
                  <a:pt x="853749" y="755175"/>
                </a:lnTo>
                <a:lnTo>
                  <a:pt x="846119" y="759689"/>
                </a:lnTo>
                <a:lnTo>
                  <a:pt x="837091" y="764216"/>
                </a:lnTo>
                <a:lnTo>
                  <a:pt x="828063" y="767233"/>
                </a:lnTo>
                <a:lnTo>
                  <a:pt x="819035" y="771747"/>
                </a:lnTo>
                <a:lnTo>
                  <a:pt x="808481" y="774765"/>
                </a:lnTo>
                <a:lnTo>
                  <a:pt x="799453" y="779292"/>
                </a:lnTo>
                <a:lnTo>
                  <a:pt x="788899" y="782297"/>
                </a:lnTo>
                <a:lnTo>
                  <a:pt x="779871" y="785315"/>
                </a:lnTo>
                <a:lnTo>
                  <a:pt x="769189" y="788333"/>
                </a:lnTo>
                <a:lnTo>
                  <a:pt x="758635" y="791351"/>
                </a:lnTo>
                <a:lnTo>
                  <a:pt x="748081" y="794356"/>
                </a:lnTo>
                <a:lnTo>
                  <a:pt x="737527" y="797374"/>
                </a:lnTo>
                <a:lnTo>
                  <a:pt x="728498" y="800392"/>
                </a:lnTo>
                <a:lnTo>
                  <a:pt x="717945" y="801901"/>
                </a:lnTo>
                <a:lnTo>
                  <a:pt x="696837" y="807924"/>
                </a:lnTo>
                <a:lnTo>
                  <a:pt x="675728" y="812451"/>
                </a:lnTo>
                <a:lnTo>
                  <a:pt x="654620" y="815468"/>
                </a:lnTo>
                <a:lnTo>
                  <a:pt x="633512" y="819982"/>
                </a:lnTo>
                <a:lnTo>
                  <a:pt x="613929" y="823000"/>
                </a:lnTo>
                <a:lnTo>
                  <a:pt x="592821" y="826018"/>
                </a:lnTo>
                <a:lnTo>
                  <a:pt x="573112" y="827527"/>
                </a:lnTo>
                <a:lnTo>
                  <a:pt x="533948" y="832041"/>
                </a:lnTo>
                <a:lnTo>
                  <a:pt x="496182" y="835059"/>
                </a:lnTo>
                <a:lnTo>
                  <a:pt x="429932" y="838077"/>
                </a:lnTo>
                <a:lnTo>
                  <a:pt x="377035" y="839573"/>
                </a:lnTo>
                <a:lnTo>
                  <a:pt x="328817" y="839573"/>
                </a:lnTo>
                <a:lnTo>
                  <a:pt x="316749" y="946599"/>
                </a:lnTo>
                <a:lnTo>
                  <a:pt x="34688" y="681313"/>
                </a:lnTo>
                <a:lnTo>
                  <a:pt x="342397" y="474805"/>
                </a:lnTo>
                <a:lnTo>
                  <a:pt x="334857" y="566749"/>
                </a:lnTo>
                <a:lnTo>
                  <a:pt x="366481" y="569766"/>
                </a:lnTo>
                <a:lnTo>
                  <a:pt x="404247" y="572784"/>
                </a:lnTo>
                <a:lnTo>
                  <a:pt x="452439" y="575802"/>
                </a:lnTo>
                <a:lnTo>
                  <a:pt x="509788" y="577298"/>
                </a:lnTo>
                <a:lnTo>
                  <a:pt x="573112" y="578807"/>
                </a:lnTo>
                <a:lnTo>
                  <a:pt x="711968" y="574293"/>
                </a:lnTo>
                <a:lnTo>
                  <a:pt x="745156" y="569766"/>
                </a:lnTo>
                <a:lnTo>
                  <a:pt x="760161" y="566749"/>
                </a:lnTo>
                <a:lnTo>
                  <a:pt x="775292" y="562235"/>
                </a:lnTo>
                <a:lnTo>
                  <a:pt x="788899" y="556199"/>
                </a:lnTo>
                <a:lnTo>
                  <a:pt x="794875" y="554690"/>
                </a:lnTo>
                <a:lnTo>
                  <a:pt x="802377" y="551685"/>
                </a:lnTo>
                <a:lnTo>
                  <a:pt x="808480" y="547158"/>
                </a:lnTo>
                <a:lnTo>
                  <a:pt x="814458" y="544140"/>
                </a:lnTo>
                <a:lnTo>
                  <a:pt x="820561" y="541122"/>
                </a:lnTo>
                <a:lnTo>
                  <a:pt x="825011" y="536608"/>
                </a:lnTo>
                <a:lnTo>
                  <a:pt x="847645" y="521531"/>
                </a:lnTo>
                <a:lnTo>
                  <a:pt x="864303" y="503450"/>
                </a:lnTo>
                <a:lnTo>
                  <a:pt x="873331" y="494396"/>
                </a:lnTo>
                <a:lnTo>
                  <a:pt x="880833" y="483846"/>
                </a:lnTo>
                <a:lnTo>
                  <a:pt x="886937" y="473296"/>
                </a:lnTo>
                <a:lnTo>
                  <a:pt x="892913" y="464256"/>
                </a:lnTo>
                <a:lnTo>
                  <a:pt x="899017" y="453706"/>
                </a:lnTo>
                <a:lnTo>
                  <a:pt x="903468" y="443156"/>
                </a:lnTo>
                <a:lnTo>
                  <a:pt x="911097" y="422044"/>
                </a:lnTo>
                <a:lnTo>
                  <a:pt x="921651" y="381353"/>
                </a:lnTo>
                <a:lnTo>
                  <a:pt x="921651" y="346686"/>
                </a:lnTo>
                <a:lnTo>
                  <a:pt x="920125" y="331609"/>
                </a:lnTo>
                <a:lnTo>
                  <a:pt x="915547" y="319551"/>
                </a:lnTo>
                <a:lnTo>
                  <a:pt x="909571" y="305983"/>
                </a:lnTo>
                <a:lnTo>
                  <a:pt x="906519" y="298451"/>
                </a:lnTo>
                <a:lnTo>
                  <a:pt x="901941" y="290906"/>
                </a:lnTo>
                <a:lnTo>
                  <a:pt x="897491" y="281865"/>
                </a:lnTo>
                <a:lnTo>
                  <a:pt x="891388" y="271315"/>
                </a:lnTo>
                <a:lnTo>
                  <a:pt x="885411" y="260765"/>
                </a:lnTo>
                <a:lnTo>
                  <a:pt x="879308" y="250216"/>
                </a:lnTo>
                <a:lnTo>
                  <a:pt x="873331" y="238157"/>
                </a:lnTo>
                <a:lnTo>
                  <a:pt x="867354" y="226098"/>
                </a:lnTo>
                <a:lnTo>
                  <a:pt x="859725" y="215548"/>
                </a:lnTo>
                <a:lnTo>
                  <a:pt x="853749" y="201981"/>
                </a:lnTo>
                <a:lnTo>
                  <a:pt x="846119" y="189922"/>
                </a:lnTo>
                <a:lnTo>
                  <a:pt x="838617" y="177863"/>
                </a:lnTo>
                <a:lnTo>
                  <a:pt x="831115" y="165804"/>
                </a:lnTo>
                <a:lnTo>
                  <a:pt x="825011" y="153746"/>
                </a:lnTo>
                <a:lnTo>
                  <a:pt x="817509" y="140178"/>
                </a:lnTo>
                <a:lnTo>
                  <a:pt x="810007" y="129628"/>
                </a:lnTo>
                <a:lnTo>
                  <a:pt x="803903" y="117569"/>
                </a:lnTo>
                <a:lnTo>
                  <a:pt x="796401" y="107020"/>
                </a:lnTo>
                <a:lnTo>
                  <a:pt x="790424" y="94961"/>
                </a:lnTo>
                <a:lnTo>
                  <a:pt x="784321" y="85920"/>
                </a:lnTo>
                <a:lnTo>
                  <a:pt x="778344" y="75357"/>
                </a:lnTo>
                <a:lnTo>
                  <a:pt x="773766" y="66316"/>
                </a:lnTo>
                <a:lnTo>
                  <a:pt x="764738" y="51240"/>
                </a:lnTo>
                <a:lnTo>
                  <a:pt x="757236" y="39194"/>
                </a:lnTo>
                <a:lnTo>
                  <a:pt x="751133" y="30140"/>
                </a:lnTo>
                <a:lnTo>
                  <a:pt x="651568" y="0"/>
                </a:lnTo>
                <a:lnTo>
                  <a:pt x="407298" y="174845"/>
                </a:lnTo>
                <a:lnTo>
                  <a:pt x="583666" y="461238"/>
                </a:lnTo>
                <a:lnTo>
                  <a:pt x="669752" y="403962"/>
                </a:lnTo>
                <a:lnTo>
                  <a:pt x="582267" y="292415"/>
                </a:lnTo>
                <a:lnTo>
                  <a:pt x="724048" y="198963"/>
                </a:lnTo>
                <a:lnTo>
                  <a:pt x="785847" y="312018"/>
                </a:lnTo>
                <a:lnTo>
                  <a:pt x="849171" y="269806"/>
                </a:lnTo>
                <a:lnTo>
                  <a:pt x="793349" y="277351"/>
                </a:lnTo>
                <a:lnTo>
                  <a:pt x="724048" y="152237"/>
                </a:lnTo>
                <a:lnTo>
                  <a:pt x="559633" y="293924"/>
                </a:lnTo>
                <a:lnTo>
                  <a:pt x="647117" y="399435"/>
                </a:lnTo>
                <a:lnTo>
                  <a:pt x="582267" y="426570"/>
                </a:lnTo>
                <a:lnTo>
                  <a:pt x="437435" y="176354"/>
                </a:lnTo>
                <a:lnTo>
                  <a:pt x="509787" y="126610"/>
                </a:lnTo>
                <a:lnTo>
                  <a:pt x="571713" y="217057"/>
                </a:lnTo>
                <a:lnTo>
                  <a:pt x="674202" y="164295"/>
                </a:lnTo>
                <a:lnTo>
                  <a:pt x="624483" y="76866"/>
                </a:lnTo>
                <a:lnTo>
                  <a:pt x="644066" y="141687"/>
                </a:lnTo>
                <a:lnTo>
                  <a:pt x="579215" y="191431"/>
                </a:lnTo>
                <a:lnTo>
                  <a:pt x="523393" y="111534"/>
                </a:lnTo>
                <a:lnTo>
                  <a:pt x="659197" y="19591"/>
                </a:lnTo>
                <a:lnTo>
                  <a:pt x="739053" y="467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1077219" y="5242750"/>
            <a:ext cx="49846" cy="66316"/>
          </a:xfrm>
          <a:custGeom>
            <a:avLst/>
            <a:gdLst>
              <a:gd name="connsiteX0" fmla="*/ 0 w 49846"/>
              <a:gd name="connsiteY0" fmla="*/ 13567 h 66316"/>
              <a:gd name="connsiteX1" fmla="*/ 6103 w 49846"/>
              <a:gd name="connsiteY1" fmla="*/ 22608 h 66316"/>
              <a:gd name="connsiteX2" fmla="*/ 10554 w 49846"/>
              <a:gd name="connsiteY2" fmla="*/ 33158 h 66316"/>
              <a:gd name="connsiteX3" fmla="*/ 18183 w 49846"/>
              <a:gd name="connsiteY3" fmla="*/ 43708 h 66316"/>
              <a:gd name="connsiteX4" fmla="*/ 25686 w 49846"/>
              <a:gd name="connsiteY4" fmla="*/ 52749 h 66316"/>
              <a:gd name="connsiteX5" fmla="*/ 33187 w 49846"/>
              <a:gd name="connsiteY5" fmla="*/ 61802 h 66316"/>
              <a:gd name="connsiteX6" fmla="*/ 36240 w 49846"/>
              <a:gd name="connsiteY6" fmla="*/ 64807 h 66316"/>
              <a:gd name="connsiteX7" fmla="*/ 39292 w 49846"/>
              <a:gd name="connsiteY7" fmla="*/ 66316 h 66316"/>
              <a:gd name="connsiteX8" fmla="*/ 46794 w 49846"/>
              <a:gd name="connsiteY8" fmla="*/ 66316 h 66316"/>
              <a:gd name="connsiteX9" fmla="*/ 49845 w 49846"/>
              <a:gd name="connsiteY9" fmla="*/ 60293 h 66316"/>
              <a:gd name="connsiteX10" fmla="*/ 48320 w 49846"/>
              <a:gd name="connsiteY10" fmla="*/ 51252 h 66316"/>
              <a:gd name="connsiteX11" fmla="*/ 43742 w 49846"/>
              <a:gd name="connsiteY11" fmla="*/ 40690 h 66316"/>
              <a:gd name="connsiteX12" fmla="*/ 37765 w 49846"/>
              <a:gd name="connsiteY12" fmla="*/ 28631 h 66316"/>
              <a:gd name="connsiteX13" fmla="*/ 30263 w 49846"/>
              <a:gd name="connsiteY13" fmla="*/ 18081 h 66316"/>
              <a:gd name="connsiteX14" fmla="*/ 24159 w 49846"/>
              <a:gd name="connsiteY14" fmla="*/ 9040 h 66316"/>
              <a:gd name="connsiteX15" fmla="*/ 18183 w 49846"/>
              <a:gd name="connsiteY15" fmla="*/ 0 h 66316"/>
              <a:gd name="connsiteX16" fmla="*/ 0 w 49846"/>
              <a:gd name="connsiteY16" fmla="*/ 13567 h 663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49846" h="66316">
                <a:moveTo>
                  <a:pt x="0" y="13567"/>
                </a:moveTo>
                <a:lnTo>
                  <a:pt x="6103" y="22608"/>
                </a:lnTo>
                <a:lnTo>
                  <a:pt x="10554" y="33158"/>
                </a:lnTo>
                <a:lnTo>
                  <a:pt x="18183" y="43708"/>
                </a:lnTo>
                <a:lnTo>
                  <a:pt x="25686" y="52749"/>
                </a:lnTo>
                <a:lnTo>
                  <a:pt x="33187" y="61802"/>
                </a:lnTo>
                <a:lnTo>
                  <a:pt x="36240" y="64807"/>
                </a:lnTo>
                <a:lnTo>
                  <a:pt x="39292" y="66316"/>
                </a:lnTo>
                <a:lnTo>
                  <a:pt x="46794" y="66316"/>
                </a:lnTo>
                <a:lnTo>
                  <a:pt x="49845" y="60293"/>
                </a:lnTo>
                <a:lnTo>
                  <a:pt x="48320" y="51252"/>
                </a:lnTo>
                <a:lnTo>
                  <a:pt x="43742" y="40690"/>
                </a:lnTo>
                <a:lnTo>
                  <a:pt x="37765" y="28631"/>
                </a:lnTo>
                <a:lnTo>
                  <a:pt x="30263" y="18081"/>
                </a:lnTo>
                <a:lnTo>
                  <a:pt x="24159" y="9040"/>
                </a:lnTo>
                <a:lnTo>
                  <a:pt x="18183" y="0"/>
                </a:lnTo>
                <a:lnTo>
                  <a:pt x="0" y="1356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158727" y="5398005"/>
            <a:ext cx="105541" cy="73861"/>
          </a:xfrm>
          <a:custGeom>
            <a:avLst/>
            <a:gdLst>
              <a:gd name="connsiteX0" fmla="*/ 9028 w 105541"/>
              <a:gd name="connsiteY0" fmla="*/ 61802 h 73861"/>
              <a:gd name="connsiteX1" fmla="*/ 91934 w 105541"/>
              <a:gd name="connsiteY1" fmla="*/ 3017 h 73861"/>
              <a:gd name="connsiteX2" fmla="*/ 96512 w 105541"/>
              <a:gd name="connsiteY2" fmla="*/ 0 h 73861"/>
              <a:gd name="connsiteX3" fmla="*/ 104015 w 105541"/>
              <a:gd name="connsiteY3" fmla="*/ 1508 h 73861"/>
              <a:gd name="connsiteX4" fmla="*/ 105540 w 105541"/>
              <a:gd name="connsiteY4" fmla="*/ 6022 h 73861"/>
              <a:gd name="connsiteX5" fmla="*/ 101090 w 105541"/>
              <a:gd name="connsiteY5" fmla="*/ 10549 h 73861"/>
              <a:gd name="connsiteX6" fmla="*/ 96512 w 105541"/>
              <a:gd name="connsiteY6" fmla="*/ 13567 h 73861"/>
              <a:gd name="connsiteX7" fmla="*/ 91934 w 105541"/>
              <a:gd name="connsiteY7" fmla="*/ 16572 h 73861"/>
              <a:gd name="connsiteX8" fmla="*/ 85958 w 105541"/>
              <a:gd name="connsiteY8" fmla="*/ 19590 h 73861"/>
              <a:gd name="connsiteX9" fmla="*/ 79981 w 105541"/>
              <a:gd name="connsiteY9" fmla="*/ 24117 h 73861"/>
              <a:gd name="connsiteX10" fmla="*/ 73878 w 105541"/>
              <a:gd name="connsiteY10" fmla="*/ 30140 h 73861"/>
              <a:gd name="connsiteX11" fmla="*/ 66376 w 105541"/>
              <a:gd name="connsiteY11" fmla="*/ 34667 h 73861"/>
              <a:gd name="connsiteX12" fmla="*/ 61798 w 105541"/>
              <a:gd name="connsiteY12" fmla="*/ 37684 h 73861"/>
              <a:gd name="connsiteX13" fmla="*/ 57348 w 105541"/>
              <a:gd name="connsiteY13" fmla="*/ 40690 h 73861"/>
              <a:gd name="connsiteX14" fmla="*/ 54296 w 105541"/>
              <a:gd name="connsiteY14" fmla="*/ 42199 h 73861"/>
              <a:gd name="connsiteX15" fmla="*/ 49718 w 105541"/>
              <a:gd name="connsiteY15" fmla="*/ 45217 h 73861"/>
              <a:gd name="connsiteX16" fmla="*/ 42216 w 105541"/>
              <a:gd name="connsiteY16" fmla="*/ 51252 h 73861"/>
              <a:gd name="connsiteX17" fmla="*/ 36239 w 105541"/>
              <a:gd name="connsiteY17" fmla="*/ 55766 h 73861"/>
              <a:gd name="connsiteX18" fmla="*/ 30136 w 105541"/>
              <a:gd name="connsiteY18" fmla="*/ 60293 h 73861"/>
              <a:gd name="connsiteX19" fmla="*/ 24159 w 105541"/>
              <a:gd name="connsiteY19" fmla="*/ 63311 h 73861"/>
              <a:gd name="connsiteX20" fmla="*/ 19582 w 105541"/>
              <a:gd name="connsiteY20" fmla="*/ 66316 h 73861"/>
              <a:gd name="connsiteX21" fmla="*/ 16530 w 105541"/>
              <a:gd name="connsiteY21" fmla="*/ 69334 h 73861"/>
              <a:gd name="connsiteX22" fmla="*/ 10554 w 105541"/>
              <a:gd name="connsiteY22" fmla="*/ 72352 h 73861"/>
              <a:gd name="connsiteX23" fmla="*/ 5976 w 105541"/>
              <a:gd name="connsiteY23" fmla="*/ 73861 h 73861"/>
              <a:gd name="connsiteX24" fmla="*/ 1526 w 105541"/>
              <a:gd name="connsiteY24" fmla="*/ 73861 h 73861"/>
              <a:gd name="connsiteX25" fmla="*/ 0 w 105541"/>
              <a:gd name="connsiteY25" fmla="*/ 70843 h 73861"/>
              <a:gd name="connsiteX26" fmla="*/ 3051 w 105541"/>
              <a:gd name="connsiteY26" fmla="*/ 66316 h 73861"/>
              <a:gd name="connsiteX27" fmla="*/ 9028 w 105541"/>
              <a:gd name="connsiteY27" fmla="*/ 61802 h 73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105541" h="73861">
                <a:moveTo>
                  <a:pt x="9028" y="61802"/>
                </a:moveTo>
                <a:lnTo>
                  <a:pt x="91934" y="3017"/>
                </a:lnTo>
                <a:lnTo>
                  <a:pt x="96512" y="0"/>
                </a:lnTo>
                <a:lnTo>
                  <a:pt x="104015" y="1508"/>
                </a:lnTo>
                <a:lnTo>
                  <a:pt x="105540" y="6022"/>
                </a:lnTo>
                <a:lnTo>
                  <a:pt x="101090" y="10549"/>
                </a:lnTo>
                <a:lnTo>
                  <a:pt x="96512" y="13567"/>
                </a:lnTo>
                <a:lnTo>
                  <a:pt x="91934" y="16572"/>
                </a:lnTo>
                <a:lnTo>
                  <a:pt x="85958" y="19590"/>
                </a:lnTo>
                <a:lnTo>
                  <a:pt x="79981" y="24117"/>
                </a:lnTo>
                <a:lnTo>
                  <a:pt x="73878" y="30140"/>
                </a:lnTo>
                <a:lnTo>
                  <a:pt x="66376" y="34667"/>
                </a:lnTo>
                <a:lnTo>
                  <a:pt x="61798" y="37684"/>
                </a:lnTo>
                <a:lnTo>
                  <a:pt x="57348" y="40690"/>
                </a:lnTo>
                <a:lnTo>
                  <a:pt x="54296" y="42199"/>
                </a:lnTo>
                <a:lnTo>
                  <a:pt x="49718" y="45217"/>
                </a:lnTo>
                <a:lnTo>
                  <a:pt x="42216" y="51252"/>
                </a:lnTo>
                <a:lnTo>
                  <a:pt x="36239" y="55766"/>
                </a:lnTo>
                <a:lnTo>
                  <a:pt x="30136" y="60293"/>
                </a:lnTo>
                <a:lnTo>
                  <a:pt x="24159" y="63311"/>
                </a:lnTo>
                <a:lnTo>
                  <a:pt x="19582" y="66316"/>
                </a:lnTo>
                <a:lnTo>
                  <a:pt x="16530" y="69334"/>
                </a:lnTo>
                <a:lnTo>
                  <a:pt x="10554" y="72352"/>
                </a:lnTo>
                <a:lnTo>
                  <a:pt x="5976" y="73861"/>
                </a:lnTo>
                <a:lnTo>
                  <a:pt x="1526" y="73861"/>
                </a:lnTo>
                <a:lnTo>
                  <a:pt x="0" y="70843"/>
                </a:lnTo>
                <a:lnTo>
                  <a:pt x="3051" y="66316"/>
                </a:lnTo>
                <a:lnTo>
                  <a:pt x="9028" y="6180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1205521" y="5459808"/>
            <a:ext cx="98038" cy="75357"/>
          </a:xfrm>
          <a:custGeom>
            <a:avLst/>
            <a:gdLst>
              <a:gd name="connsiteX0" fmla="*/ 9028 w 98038"/>
              <a:gd name="connsiteY0" fmla="*/ 52749 h 75357"/>
              <a:gd name="connsiteX1" fmla="*/ 79854 w 98038"/>
              <a:gd name="connsiteY1" fmla="*/ 3005 h 75357"/>
              <a:gd name="connsiteX2" fmla="*/ 84432 w 98038"/>
              <a:gd name="connsiteY2" fmla="*/ 0 h 75357"/>
              <a:gd name="connsiteX3" fmla="*/ 91934 w 98038"/>
              <a:gd name="connsiteY3" fmla="*/ 0 h 75357"/>
              <a:gd name="connsiteX4" fmla="*/ 98038 w 98038"/>
              <a:gd name="connsiteY4" fmla="*/ 9040 h 75357"/>
              <a:gd name="connsiteX5" fmla="*/ 98038 w 98038"/>
              <a:gd name="connsiteY5" fmla="*/ 15064 h 75357"/>
              <a:gd name="connsiteX6" fmla="*/ 93460 w 98038"/>
              <a:gd name="connsiteY6" fmla="*/ 19591 h 75357"/>
              <a:gd name="connsiteX7" fmla="*/ 87484 w 98038"/>
              <a:gd name="connsiteY7" fmla="*/ 24117 h 75357"/>
              <a:gd name="connsiteX8" fmla="*/ 82906 w 98038"/>
              <a:gd name="connsiteY8" fmla="*/ 27122 h 75357"/>
              <a:gd name="connsiteX9" fmla="*/ 78329 w 98038"/>
              <a:gd name="connsiteY9" fmla="*/ 31649 h 75357"/>
              <a:gd name="connsiteX10" fmla="*/ 72352 w 98038"/>
              <a:gd name="connsiteY10" fmla="*/ 34667 h 75357"/>
              <a:gd name="connsiteX11" fmla="*/ 66376 w 98038"/>
              <a:gd name="connsiteY11" fmla="*/ 39181 h 75357"/>
              <a:gd name="connsiteX12" fmla="*/ 60273 w 98038"/>
              <a:gd name="connsiteY12" fmla="*/ 43708 h 75357"/>
              <a:gd name="connsiteX13" fmla="*/ 52770 w 98038"/>
              <a:gd name="connsiteY13" fmla="*/ 49744 h 75357"/>
              <a:gd name="connsiteX14" fmla="*/ 46666 w 98038"/>
              <a:gd name="connsiteY14" fmla="*/ 54258 h 75357"/>
              <a:gd name="connsiteX15" fmla="*/ 40690 w 98038"/>
              <a:gd name="connsiteY15" fmla="*/ 58785 h 75357"/>
              <a:gd name="connsiteX16" fmla="*/ 34587 w 98038"/>
              <a:gd name="connsiteY16" fmla="*/ 61802 h 75357"/>
              <a:gd name="connsiteX17" fmla="*/ 30136 w 98038"/>
              <a:gd name="connsiteY17" fmla="*/ 66316 h 75357"/>
              <a:gd name="connsiteX18" fmla="*/ 25558 w 98038"/>
              <a:gd name="connsiteY18" fmla="*/ 69334 h 75357"/>
              <a:gd name="connsiteX19" fmla="*/ 22634 w 98038"/>
              <a:gd name="connsiteY19" fmla="*/ 70843 h 75357"/>
              <a:gd name="connsiteX20" fmla="*/ 19582 w 98038"/>
              <a:gd name="connsiteY20" fmla="*/ 73848 h 75357"/>
              <a:gd name="connsiteX21" fmla="*/ 13479 w 98038"/>
              <a:gd name="connsiteY21" fmla="*/ 75357 h 75357"/>
              <a:gd name="connsiteX22" fmla="*/ 5976 w 98038"/>
              <a:gd name="connsiteY22" fmla="*/ 73848 h 75357"/>
              <a:gd name="connsiteX23" fmla="*/ 1399 w 98038"/>
              <a:gd name="connsiteY23" fmla="*/ 69334 h 75357"/>
              <a:gd name="connsiteX24" fmla="*/ 0 w 98038"/>
              <a:gd name="connsiteY24" fmla="*/ 63299 h 75357"/>
              <a:gd name="connsiteX25" fmla="*/ 2924 w 98038"/>
              <a:gd name="connsiteY25" fmla="*/ 57275 h 75357"/>
              <a:gd name="connsiteX26" fmla="*/ 9028 w 98038"/>
              <a:gd name="connsiteY26" fmla="*/ 52749 h 75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</a:cxnLst>
            <a:rect l="l" t="t" r="r" b="b"/>
            <a:pathLst>
              <a:path w="98038" h="75357">
                <a:moveTo>
                  <a:pt x="9028" y="52749"/>
                </a:moveTo>
                <a:lnTo>
                  <a:pt x="79854" y="3005"/>
                </a:lnTo>
                <a:lnTo>
                  <a:pt x="84432" y="0"/>
                </a:lnTo>
                <a:lnTo>
                  <a:pt x="91934" y="0"/>
                </a:lnTo>
                <a:lnTo>
                  <a:pt x="98038" y="9040"/>
                </a:lnTo>
                <a:lnTo>
                  <a:pt x="98038" y="15064"/>
                </a:lnTo>
                <a:lnTo>
                  <a:pt x="93460" y="19591"/>
                </a:lnTo>
                <a:lnTo>
                  <a:pt x="87484" y="24117"/>
                </a:lnTo>
                <a:lnTo>
                  <a:pt x="82906" y="27122"/>
                </a:lnTo>
                <a:lnTo>
                  <a:pt x="78329" y="31649"/>
                </a:lnTo>
                <a:lnTo>
                  <a:pt x="72352" y="34667"/>
                </a:lnTo>
                <a:lnTo>
                  <a:pt x="66376" y="39181"/>
                </a:lnTo>
                <a:lnTo>
                  <a:pt x="60273" y="43708"/>
                </a:lnTo>
                <a:lnTo>
                  <a:pt x="52770" y="49744"/>
                </a:lnTo>
                <a:lnTo>
                  <a:pt x="46666" y="54258"/>
                </a:lnTo>
                <a:lnTo>
                  <a:pt x="40690" y="58785"/>
                </a:lnTo>
                <a:lnTo>
                  <a:pt x="34587" y="61802"/>
                </a:lnTo>
                <a:lnTo>
                  <a:pt x="30136" y="66316"/>
                </a:lnTo>
                <a:lnTo>
                  <a:pt x="25558" y="69334"/>
                </a:lnTo>
                <a:lnTo>
                  <a:pt x="22634" y="70843"/>
                </a:lnTo>
                <a:lnTo>
                  <a:pt x="19582" y="73848"/>
                </a:lnTo>
                <a:lnTo>
                  <a:pt x="13479" y="75357"/>
                </a:lnTo>
                <a:lnTo>
                  <a:pt x="5976" y="73848"/>
                </a:lnTo>
                <a:lnTo>
                  <a:pt x="1399" y="69334"/>
                </a:lnTo>
                <a:lnTo>
                  <a:pt x="0" y="63299"/>
                </a:lnTo>
                <a:lnTo>
                  <a:pt x="2924" y="57275"/>
                </a:lnTo>
                <a:lnTo>
                  <a:pt x="9028" y="5274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1181361" y="5429655"/>
            <a:ext cx="102489" cy="72352"/>
          </a:xfrm>
          <a:custGeom>
            <a:avLst/>
            <a:gdLst>
              <a:gd name="connsiteX0" fmla="*/ 12079 w 102489"/>
              <a:gd name="connsiteY0" fmla="*/ 49744 h 72352"/>
              <a:gd name="connsiteX1" fmla="*/ 84432 w 102489"/>
              <a:gd name="connsiteY1" fmla="*/ 1509 h 72352"/>
              <a:gd name="connsiteX2" fmla="*/ 90536 w 102489"/>
              <a:gd name="connsiteY2" fmla="*/ 0 h 72352"/>
              <a:gd name="connsiteX3" fmla="*/ 94986 w 102489"/>
              <a:gd name="connsiteY3" fmla="*/ 1509 h 72352"/>
              <a:gd name="connsiteX4" fmla="*/ 98038 w 102489"/>
              <a:gd name="connsiteY4" fmla="*/ 4526 h 72352"/>
              <a:gd name="connsiteX5" fmla="*/ 102489 w 102489"/>
              <a:gd name="connsiteY5" fmla="*/ 12058 h 72352"/>
              <a:gd name="connsiteX6" fmla="*/ 101089 w 102489"/>
              <a:gd name="connsiteY6" fmla="*/ 15076 h 72352"/>
              <a:gd name="connsiteX7" fmla="*/ 94986 w 102489"/>
              <a:gd name="connsiteY7" fmla="*/ 18094 h 72352"/>
              <a:gd name="connsiteX8" fmla="*/ 89010 w 102489"/>
              <a:gd name="connsiteY8" fmla="*/ 21099 h 72352"/>
              <a:gd name="connsiteX9" fmla="*/ 84432 w 102489"/>
              <a:gd name="connsiteY9" fmla="*/ 24117 h 72352"/>
              <a:gd name="connsiteX10" fmla="*/ 78456 w 102489"/>
              <a:gd name="connsiteY10" fmla="*/ 27135 h 72352"/>
              <a:gd name="connsiteX11" fmla="*/ 72352 w 102489"/>
              <a:gd name="connsiteY11" fmla="*/ 31662 h 72352"/>
              <a:gd name="connsiteX12" fmla="*/ 66375 w 102489"/>
              <a:gd name="connsiteY12" fmla="*/ 36176 h 72352"/>
              <a:gd name="connsiteX13" fmla="*/ 58746 w 102489"/>
              <a:gd name="connsiteY13" fmla="*/ 40703 h 72352"/>
              <a:gd name="connsiteX14" fmla="*/ 52770 w 102489"/>
              <a:gd name="connsiteY14" fmla="*/ 45217 h 72352"/>
              <a:gd name="connsiteX15" fmla="*/ 45267 w 102489"/>
              <a:gd name="connsiteY15" fmla="*/ 49744 h 72352"/>
              <a:gd name="connsiteX16" fmla="*/ 39164 w 102489"/>
              <a:gd name="connsiteY16" fmla="*/ 54270 h 72352"/>
              <a:gd name="connsiteX17" fmla="*/ 33187 w 102489"/>
              <a:gd name="connsiteY17" fmla="*/ 58785 h 72352"/>
              <a:gd name="connsiteX18" fmla="*/ 27084 w 102489"/>
              <a:gd name="connsiteY18" fmla="*/ 61802 h 72352"/>
              <a:gd name="connsiteX19" fmla="*/ 22634 w 102489"/>
              <a:gd name="connsiteY19" fmla="*/ 64820 h 72352"/>
              <a:gd name="connsiteX20" fmla="*/ 19581 w 102489"/>
              <a:gd name="connsiteY20" fmla="*/ 67838 h 72352"/>
              <a:gd name="connsiteX21" fmla="*/ 16529 w 102489"/>
              <a:gd name="connsiteY21" fmla="*/ 69334 h 72352"/>
              <a:gd name="connsiteX22" fmla="*/ 15004 w 102489"/>
              <a:gd name="connsiteY22" fmla="*/ 70843 h 72352"/>
              <a:gd name="connsiteX23" fmla="*/ 10553 w 102489"/>
              <a:gd name="connsiteY23" fmla="*/ 72352 h 72352"/>
              <a:gd name="connsiteX24" fmla="*/ 4450 w 102489"/>
              <a:gd name="connsiteY24" fmla="*/ 70843 h 72352"/>
              <a:gd name="connsiteX25" fmla="*/ 0 w 102489"/>
              <a:gd name="connsiteY25" fmla="*/ 66329 h 72352"/>
              <a:gd name="connsiteX26" fmla="*/ 0 w 102489"/>
              <a:gd name="connsiteY26" fmla="*/ 60293 h 72352"/>
              <a:gd name="connsiteX27" fmla="*/ 4450 w 102489"/>
              <a:gd name="connsiteY27" fmla="*/ 54270 h 72352"/>
              <a:gd name="connsiteX28" fmla="*/ 9028 w 102489"/>
              <a:gd name="connsiteY28" fmla="*/ 51253 h 72352"/>
              <a:gd name="connsiteX29" fmla="*/ 12079 w 102489"/>
              <a:gd name="connsiteY29" fmla="*/ 49744 h 72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102489" h="72352">
                <a:moveTo>
                  <a:pt x="12079" y="49744"/>
                </a:moveTo>
                <a:lnTo>
                  <a:pt x="84432" y="1509"/>
                </a:lnTo>
                <a:lnTo>
                  <a:pt x="90536" y="0"/>
                </a:lnTo>
                <a:lnTo>
                  <a:pt x="94986" y="1509"/>
                </a:lnTo>
                <a:lnTo>
                  <a:pt x="98038" y="4526"/>
                </a:lnTo>
                <a:lnTo>
                  <a:pt x="102489" y="12058"/>
                </a:lnTo>
                <a:lnTo>
                  <a:pt x="101089" y="15076"/>
                </a:lnTo>
                <a:lnTo>
                  <a:pt x="94986" y="18094"/>
                </a:lnTo>
                <a:lnTo>
                  <a:pt x="89010" y="21099"/>
                </a:lnTo>
                <a:lnTo>
                  <a:pt x="84432" y="24117"/>
                </a:lnTo>
                <a:lnTo>
                  <a:pt x="78456" y="27135"/>
                </a:lnTo>
                <a:lnTo>
                  <a:pt x="72352" y="31662"/>
                </a:lnTo>
                <a:lnTo>
                  <a:pt x="66375" y="36176"/>
                </a:lnTo>
                <a:lnTo>
                  <a:pt x="58746" y="40703"/>
                </a:lnTo>
                <a:lnTo>
                  <a:pt x="52770" y="45217"/>
                </a:lnTo>
                <a:lnTo>
                  <a:pt x="45267" y="49744"/>
                </a:lnTo>
                <a:lnTo>
                  <a:pt x="39164" y="54270"/>
                </a:lnTo>
                <a:lnTo>
                  <a:pt x="33187" y="58785"/>
                </a:lnTo>
                <a:lnTo>
                  <a:pt x="27084" y="61802"/>
                </a:lnTo>
                <a:lnTo>
                  <a:pt x="22634" y="64820"/>
                </a:lnTo>
                <a:lnTo>
                  <a:pt x="19581" y="67838"/>
                </a:lnTo>
                <a:lnTo>
                  <a:pt x="16529" y="69334"/>
                </a:lnTo>
                <a:lnTo>
                  <a:pt x="15004" y="70843"/>
                </a:lnTo>
                <a:lnTo>
                  <a:pt x="10553" y="72352"/>
                </a:lnTo>
                <a:lnTo>
                  <a:pt x="4450" y="70843"/>
                </a:lnTo>
                <a:lnTo>
                  <a:pt x="0" y="66329"/>
                </a:lnTo>
                <a:lnTo>
                  <a:pt x="0" y="60293"/>
                </a:lnTo>
                <a:lnTo>
                  <a:pt x="4450" y="54270"/>
                </a:lnTo>
                <a:lnTo>
                  <a:pt x="9028" y="51253"/>
                </a:lnTo>
                <a:lnTo>
                  <a:pt x="12079" y="497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9656409" y="5058851"/>
            <a:ext cx="752661" cy="993333"/>
          </a:xfrm>
          <a:custGeom>
            <a:avLst/>
            <a:gdLst>
              <a:gd name="connsiteX0" fmla="*/ 648582 w 752661"/>
              <a:gd name="connsiteY0" fmla="*/ 972232 h 993333"/>
              <a:gd name="connsiteX1" fmla="*/ 411776 w 752661"/>
              <a:gd name="connsiteY1" fmla="*/ 937565 h 993333"/>
              <a:gd name="connsiteX2" fmla="*/ 402722 w 752661"/>
              <a:gd name="connsiteY2" fmla="*/ 934547 h 993333"/>
              <a:gd name="connsiteX3" fmla="*/ 392168 w 752661"/>
              <a:gd name="connsiteY3" fmla="*/ 930020 h 993333"/>
              <a:gd name="connsiteX4" fmla="*/ 381614 w 752661"/>
              <a:gd name="connsiteY4" fmla="*/ 927015 h 993333"/>
              <a:gd name="connsiteX5" fmla="*/ 371047 w 752661"/>
              <a:gd name="connsiteY5" fmla="*/ 922488 h 993333"/>
              <a:gd name="connsiteX6" fmla="*/ 362006 w 752661"/>
              <a:gd name="connsiteY6" fmla="*/ 917961 h 993333"/>
              <a:gd name="connsiteX7" fmla="*/ 351439 w 752661"/>
              <a:gd name="connsiteY7" fmla="*/ 913447 h 993333"/>
              <a:gd name="connsiteX8" fmla="*/ 342386 w 752661"/>
              <a:gd name="connsiteY8" fmla="*/ 908920 h 993333"/>
              <a:gd name="connsiteX9" fmla="*/ 333345 w 752661"/>
              <a:gd name="connsiteY9" fmla="*/ 902897 h 993333"/>
              <a:gd name="connsiteX10" fmla="*/ 324291 w 752661"/>
              <a:gd name="connsiteY10" fmla="*/ 898371 h 993333"/>
              <a:gd name="connsiteX11" fmla="*/ 319764 w 752661"/>
              <a:gd name="connsiteY11" fmla="*/ 895353 h 993333"/>
              <a:gd name="connsiteX12" fmla="*/ 315238 w 752661"/>
              <a:gd name="connsiteY12" fmla="*/ 892347 h 993333"/>
              <a:gd name="connsiteX13" fmla="*/ 310711 w 752661"/>
              <a:gd name="connsiteY13" fmla="*/ 889330 h 993333"/>
              <a:gd name="connsiteX14" fmla="*/ 307697 w 752661"/>
              <a:gd name="connsiteY14" fmla="*/ 886312 h 993333"/>
              <a:gd name="connsiteX15" fmla="*/ 298656 w 752661"/>
              <a:gd name="connsiteY15" fmla="*/ 880289 h 993333"/>
              <a:gd name="connsiteX16" fmla="*/ 283563 w 752661"/>
              <a:gd name="connsiteY16" fmla="*/ 866721 h 993333"/>
              <a:gd name="connsiteX17" fmla="*/ 271495 w 752661"/>
              <a:gd name="connsiteY17" fmla="*/ 851644 h 993333"/>
              <a:gd name="connsiteX18" fmla="*/ 259428 w 752661"/>
              <a:gd name="connsiteY18" fmla="*/ 836568 h 993333"/>
              <a:gd name="connsiteX19" fmla="*/ 250387 w 752661"/>
              <a:gd name="connsiteY19" fmla="*/ 818486 h 993333"/>
              <a:gd name="connsiteX20" fmla="*/ 238320 w 752661"/>
              <a:gd name="connsiteY20" fmla="*/ 779292 h 993333"/>
              <a:gd name="connsiteX21" fmla="*/ 238320 w 752661"/>
              <a:gd name="connsiteY21" fmla="*/ 734074 h 993333"/>
              <a:gd name="connsiteX22" fmla="*/ 242847 w 752661"/>
              <a:gd name="connsiteY22" fmla="*/ 709957 h 993333"/>
              <a:gd name="connsiteX23" fmla="*/ 245860 w 752661"/>
              <a:gd name="connsiteY23" fmla="*/ 696390 h 993333"/>
              <a:gd name="connsiteX24" fmla="*/ 250387 w 752661"/>
              <a:gd name="connsiteY24" fmla="*/ 682822 h 993333"/>
              <a:gd name="connsiteX25" fmla="*/ 254914 w 752661"/>
              <a:gd name="connsiteY25" fmla="*/ 666236 h 993333"/>
              <a:gd name="connsiteX26" fmla="*/ 259428 w 752661"/>
              <a:gd name="connsiteY26" fmla="*/ 655686 h 993333"/>
              <a:gd name="connsiteX27" fmla="*/ 265468 w 752661"/>
              <a:gd name="connsiteY27" fmla="*/ 643628 h 993333"/>
              <a:gd name="connsiteX28" fmla="*/ 273008 w 752661"/>
              <a:gd name="connsiteY28" fmla="*/ 628564 h 993333"/>
              <a:gd name="connsiteX29" fmla="*/ 277535 w 752661"/>
              <a:gd name="connsiteY29" fmla="*/ 621019 h 993333"/>
              <a:gd name="connsiteX30" fmla="*/ 283563 w 752661"/>
              <a:gd name="connsiteY30" fmla="*/ 611978 h 993333"/>
              <a:gd name="connsiteX31" fmla="*/ 289603 w 752661"/>
              <a:gd name="connsiteY31" fmla="*/ 602937 h 993333"/>
              <a:gd name="connsiteX32" fmla="*/ 295630 w 752661"/>
              <a:gd name="connsiteY32" fmla="*/ 592387 h 993333"/>
              <a:gd name="connsiteX33" fmla="*/ 303170 w 752661"/>
              <a:gd name="connsiteY33" fmla="*/ 580329 h 993333"/>
              <a:gd name="connsiteX34" fmla="*/ 310711 w 752661"/>
              <a:gd name="connsiteY34" fmla="*/ 569779 h 993333"/>
              <a:gd name="connsiteX35" fmla="*/ 319764 w 752661"/>
              <a:gd name="connsiteY35" fmla="*/ 556211 h 993333"/>
              <a:gd name="connsiteX36" fmla="*/ 330331 w 752661"/>
              <a:gd name="connsiteY36" fmla="*/ 544152 h 993333"/>
              <a:gd name="connsiteX37" fmla="*/ 340886 w 752661"/>
              <a:gd name="connsiteY37" fmla="*/ 530585 h 993333"/>
              <a:gd name="connsiteX38" fmla="*/ 351439 w 752661"/>
              <a:gd name="connsiteY38" fmla="*/ 515508 h 993333"/>
              <a:gd name="connsiteX39" fmla="*/ 365020 w 752661"/>
              <a:gd name="connsiteY39" fmla="*/ 500431 h 993333"/>
              <a:gd name="connsiteX40" fmla="*/ 371047 w 752661"/>
              <a:gd name="connsiteY40" fmla="*/ 492900 h 993333"/>
              <a:gd name="connsiteX41" fmla="*/ 378587 w 752661"/>
              <a:gd name="connsiteY41" fmla="*/ 483859 h 993333"/>
              <a:gd name="connsiteX42" fmla="*/ 384627 w 752661"/>
              <a:gd name="connsiteY42" fmla="*/ 476314 h 993333"/>
              <a:gd name="connsiteX43" fmla="*/ 392168 w 752661"/>
              <a:gd name="connsiteY43" fmla="*/ 467273 h 993333"/>
              <a:gd name="connsiteX44" fmla="*/ 399708 w 752661"/>
              <a:gd name="connsiteY44" fmla="*/ 459741 h 993333"/>
              <a:gd name="connsiteX45" fmla="*/ 408762 w 752661"/>
              <a:gd name="connsiteY45" fmla="*/ 450700 h 993333"/>
              <a:gd name="connsiteX46" fmla="*/ 416303 w 752661"/>
              <a:gd name="connsiteY46" fmla="*/ 441647 h 993333"/>
              <a:gd name="connsiteX47" fmla="*/ 423843 w 752661"/>
              <a:gd name="connsiteY47" fmla="*/ 432606 h 993333"/>
              <a:gd name="connsiteX48" fmla="*/ 432896 w 752661"/>
              <a:gd name="connsiteY48" fmla="*/ 423565 h 993333"/>
              <a:gd name="connsiteX49" fmla="*/ 441938 w 752661"/>
              <a:gd name="connsiteY49" fmla="*/ 413015 h 993333"/>
              <a:gd name="connsiteX50" fmla="*/ 450991 w 752661"/>
              <a:gd name="connsiteY50" fmla="*/ 403961 h 993333"/>
              <a:gd name="connsiteX51" fmla="*/ 461545 w 752661"/>
              <a:gd name="connsiteY51" fmla="*/ 393412 h 993333"/>
              <a:gd name="connsiteX52" fmla="*/ 470599 w 752661"/>
              <a:gd name="connsiteY52" fmla="*/ 382862 h 993333"/>
              <a:gd name="connsiteX53" fmla="*/ 481153 w 752661"/>
              <a:gd name="connsiteY53" fmla="*/ 373821 h 993333"/>
              <a:gd name="connsiteX54" fmla="*/ 550543 w 752661"/>
              <a:gd name="connsiteY54" fmla="*/ 437133 h 993333"/>
              <a:gd name="connsiteX55" fmla="*/ 588245 w 752661"/>
              <a:gd name="connsiteY55" fmla="*/ 391903 h 993333"/>
              <a:gd name="connsiteX56" fmla="*/ 607865 w 752661"/>
              <a:gd name="connsiteY56" fmla="*/ 0 h 993333"/>
              <a:gd name="connsiteX57" fmla="*/ 179496 w 752661"/>
              <a:gd name="connsiteY57" fmla="*/ 73861 h 993333"/>
              <a:gd name="connsiteX58" fmla="*/ 162903 w 752661"/>
              <a:gd name="connsiteY58" fmla="*/ 108528 h 993333"/>
              <a:gd name="connsiteX59" fmla="*/ 239821 w 752661"/>
              <a:gd name="connsiteY59" fmla="*/ 183899 h 993333"/>
              <a:gd name="connsiteX60" fmla="*/ 233793 w 752661"/>
              <a:gd name="connsiteY60" fmla="*/ 189922 h 993333"/>
              <a:gd name="connsiteX61" fmla="*/ 226252 w 752661"/>
              <a:gd name="connsiteY61" fmla="*/ 198975 h 993333"/>
              <a:gd name="connsiteX62" fmla="*/ 217199 w 752661"/>
              <a:gd name="connsiteY62" fmla="*/ 209525 h 993333"/>
              <a:gd name="connsiteX63" fmla="*/ 205132 w 752661"/>
              <a:gd name="connsiteY63" fmla="*/ 224589 h 993333"/>
              <a:gd name="connsiteX64" fmla="*/ 199104 w 752661"/>
              <a:gd name="connsiteY64" fmla="*/ 232134 h 993333"/>
              <a:gd name="connsiteX65" fmla="*/ 191564 w 752661"/>
              <a:gd name="connsiteY65" fmla="*/ 241174 h 993333"/>
              <a:gd name="connsiteX66" fmla="*/ 185524 w 752661"/>
              <a:gd name="connsiteY66" fmla="*/ 250215 h 993333"/>
              <a:gd name="connsiteX67" fmla="*/ 177983 w 752661"/>
              <a:gd name="connsiteY67" fmla="*/ 260765 h 993333"/>
              <a:gd name="connsiteX68" fmla="*/ 170443 w 752661"/>
              <a:gd name="connsiteY68" fmla="*/ 271328 h 993333"/>
              <a:gd name="connsiteX69" fmla="*/ 162903 w 752661"/>
              <a:gd name="connsiteY69" fmla="*/ 281878 h 993333"/>
              <a:gd name="connsiteX70" fmla="*/ 153849 w 752661"/>
              <a:gd name="connsiteY70" fmla="*/ 292427 h 993333"/>
              <a:gd name="connsiteX71" fmla="*/ 144795 w 752661"/>
              <a:gd name="connsiteY71" fmla="*/ 304486 h 993333"/>
              <a:gd name="connsiteX72" fmla="*/ 137255 w 752661"/>
              <a:gd name="connsiteY72" fmla="*/ 318054 h 993333"/>
              <a:gd name="connsiteX73" fmla="*/ 128214 w 752661"/>
              <a:gd name="connsiteY73" fmla="*/ 330113 h 993333"/>
              <a:gd name="connsiteX74" fmla="*/ 120661 w 752661"/>
              <a:gd name="connsiteY74" fmla="*/ 343668 h 993333"/>
              <a:gd name="connsiteX75" fmla="*/ 111620 w 752661"/>
              <a:gd name="connsiteY75" fmla="*/ 357235 h 993333"/>
              <a:gd name="connsiteX76" fmla="*/ 104079 w 752661"/>
              <a:gd name="connsiteY76" fmla="*/ 370803 h 993333"/>
              <a:gd name="connsiteX77" fmla="*/ 95026 w 752661"/>
              <a:gd name="connsiteY77" fmla="*/ 385879 h 993333"/>
              <a:gd name="connsiteX78" fmla="*/ 85975 w 752661"/>
              <a:gd name="connsiteY78" fmla="*/ 399447 h 993333"/>
              <a:gd name="connsiteX79" fmla="*/ 78433 w 752661"/>
              <a:gd name="connsiteY79" fmla="*/ 414524 h 993333"/>
              <a:gd name="connsiteX80" fmla="*/ 70891 w 752661"/>
              <a:gd name="connsiteY80" fmla="*/ 429588 h 993333"/>
              <a:gd name="connsiteX81" fmla="*/ 63350 w 752661"/>
              <a:gd name="connsiteY81" fmla="*/ 444665 h 993333"/>
              <a:gd name="connsiteX82" fmla="*/ 55808 w 752661"/>
              <a:gd name="connsiteY82" fmla="*/ 459741 h 993333"/>
              <a:gd name="connsiteX83" fmla="*/ 48266 w 752661"/>
              <a:gd name="connsiteY83" fmla="*/ 476314 h 993333"/>
              <a:gd name="connsiteX84" fmla="*/ 40725 w 752661"/>
              <a:gd name="connsiteY84" fmla="*/ 491390 h 993333"/>
              <a:gd name="connsiteX85" fmla="*/ 34691 w 752661"/>
              <a:gd name="connsiteY85" fmla="*/ 507976 h 993333"/>
              <a:gd name="connsiteX86" fmla="*/ 28657 w 752661"/>
              <a:gd name="connsiteY86" fmla="*/ 523040 h 993333"/>
              <a:gd name="connsiteX87" fmla="*/ 24133 w 752661"/>
              <a:gd name="connsiteY87" fmla="*/ 539625 h 993333"/>
              <a:gd name="connsiteX88" fmla="*/ 18099 w 752661"/>
              <a:gd name="connsiteY88" fmla="*/ 556211 h 993333"/>
              <a:gd name="connsiteX89" fmla="*/ 13574 w 752661"/>
              <a:gd name="connsiteY89" fmla="*/ 571275 h 993333"/>
              <a:gd name="connsiteX90" fmla="*/ 1508 w 752661"/>
              <a:gd name="connsiteY90" fmla="*/ 636096 h 993333"/>
              <a:gd name="connsiteX91" fmla="*/ 0 w 752661"/>
              <a:gd name="connsiteY91" fmla="*/ 667745 h 993333"/>
              <a:gd name="connsiteX92" fmla="*/ 1508 w 752661"/>
              <a:gd name="connsiteY92" fmla="*/ 697898 h 993333"/>
              <a:gd name="connsiteX93" fmla="*/ 7542 w 752661"/>
              <a:gd name="connsiteY93" fmla="*/ 728039 h 993333"/>
              <a:gd name="connsiteX94" fmla="*/ 10558 w 752661"/>
              <a:gd name="connsiteY94" fmla="*/ 741607 h 993333"/>
              <a:gd name="connsiteX95" fmla="*/ 16592 w 752661"/>
              <a:gd name="connsiteY95" fmla="*/ 756683 h 993333"/>
              <a:gd name="connsiteX96" fmla="*/ 22625 w 752661"/>
              <a:gd name="connsiteY96" fmla="*/ 770251 h 993333"/>
              <a:gd name="connsiteX97" fmla="*/ 28657 w 752661"/>
              <a:gd name="connsiteY97" fmla="*/ 783819 h 993333"/>
              <a:gd name="connsiteX98" fmla="*/ 37709 w 752661"/>
              <a:gd name="connsiteY98" fmla="*/ 797374 h 993333"/>
              <a:gd name="connsiteX99" fmla="*/ 46759 w 752661"/>
              <a:gd name="connsiteY99" fmla="*/ 810941 h 993333"/>
              <a:gd name="connsiteX100" fmla="*/ 57316 w 752661"/>
              <a:gd name="connsiteY100" fmla="*/ 823000 h 993333"/>
              <a:gd name="connsiteX101" fmla="*/ 69384 w 752661"/>
              <a:gd name="connsiteY101" fmla="*/ 835059 h 993333"/>
              <a:gd name="connsiteX102" fmla="*/ 81450 w 752661"/>
              <a:gd name="connsiteY102" fmla="*/ 845609 h 993333"/>
              <a:gd name="connsiteX103" fmla="*/ 96539 w 752661"/>
              <a:gd name="connsiteY103" fmla="*/ 856171 h 993333"/>
              <a:gd name="connsiteX104" fmla="*/ 99553 w 752661"/>
              <a:gd name="connsiteY104" fmla="*/ 859176 h 993333"/>
              <a:gd name="connsiteX105" fmla="*/ 104080 w 752661"/>
              <a:gd name="connsiteY105" fmla="*/ 862194 h 993333"/>
              <a:gd name="connsiteX106" fmla="*/ 107094 w 752661"/>
              <a:gd name="connsiteY106" fmla="*/ 865212 h 993333"/>
              <a:gd name="connsiteX107" fmla="*/ 111620 w 752661"/>
              <a:gd name="connsiteY107" fmla="*/ 866721 h 993333"/>
              <a:gd name="connsiteX108" fmla="*/ 120661 w 752661"/>
              <a:gd name="connsiteY108" fmla="*/ 872744 h 993333"/>
              <a:gd name="connsiteX109" fmla="*/ 128214 w 752661"/>
              <a:gd name="connsiteY109" fmla="*/ 877271 h 993333"/>
              <a:gd name="connsiteX110" fmla="*/ 137255 w 752661"/>
              <a:gd name="connsiteY110" fmla="*/ 881785 h 993333"/>
              <a:gd name="connsiteX111" fmla="*/ 147822 w 752661"/>
              <a:gd name="connsiteY111" fmla="*/ 886312 h 993333"/>
              <a:gd name="connsiteX112" fmla="*/ 156863 w 752661"/>
              <a:gd name="connsiteY112" fmla="*/ 890839 h 993333"/>
              <a:gd name="connsiteX113" fmla="*/ 167430 w 752661"/>
              <a:gd name="connsiteY113" fmla="*/ 895353 h 993333"/>
              <a:gd name="connsiteX114" fmla="*/ 177984 w 752661"/>
              <a:gd name="connsiteY114" fmla="*/ 899879 h 993333"/>
              <a:gd name="connsiteX115" fmla="*/ 188538 w 752661"/>
              <a:gd name="connsiteY115" fmla="*/ 902897 h 993333"/>
              <a:gd name="connsiteX116" fmla="*/ 200605 w 752661"/>
              <a:gd name="connsiteY116" fmla="*/ 907411 h 993333"/>
              <a:gd name="connsiteX117" fmla="*/ 212673 w 752661"/>
              <a:gd name="connsiteY117" fmla="*/ 910429 h 993333"/>
              <a:gd name="connsiteX118" fmla="*/ 224739 w 752661"/>
              <a:gd name="connsiteY118" fmla="*/ 913447 h 993333"/>
              <a:gd name="connsiteX119" fmla="*/ 236807 w 752661"/>
              <a:gd name="connsiteY119" fmla="*/ 917961 h 993333"/>
              <a:gd name="connsiteX120" fmla="*/ 248874 w 752661"/>
              <a:gd name="connsiteY120" fmla="*/ 920979 h 993333"/>
              <a:gd name="connsiteX121" fmla="*/ 262455 w 752661"/>
              <a:gd name="connsiteY121" fmla="*/ 923997 h 993333"/>
              <a:gd name="connsiteX122" fmla="*/ 236807 w 752661"/>
              <a:gd name="connsiteY122" fmla="*/ 890839 h 993333"/>
              <a:gd name="connsiteX123" fmla="*/ 224739 w 752661"/>
              <a:gd name="connsiteY123" fmla="*/ 886312 h 993333"/>
              <a:gd name="connsiteX124" fmla="*/ 212673 w 752661"/>
              <a:gd name="connsiteY124" fmla="*/ 880289 h 993333"/>
              <a:gd name="connsiteX125" fmla="*/ 203619 w 752661"/>
              <a:gd name="connsiteY125" fmla="*/ 877271 h 993333"/>
              <a:gd name="connsiteX126" fmla="*/ 194578 w 752661"/>
              <a:gd name="connsiteY126" fmla="*/ 872744 h 993333"/>
              <a:gd name="connsiteX127" fmla="*/ 185524 w 752661"/>
              <a:gd name="connsiteY127" fmla="*/ 868230 h 993333"/>
              <a:gd name="connsiteX128" fmla="*/ 174970 w 752661"/>
              <a:gd name="connsiteY128" fmla="*/ 862194 h 993333"/>
              <a:gd name="connsiteX129" fmla="*/ 170443 w 752661"/>
              <a:gd name="connsiteY129" fmla="*/ 860685 h 993333"/>
              <a:gd name="connsiteX130" fmla="*/ 164403 w 752661"/>
              <a:gd name="connsiteY130" fmla="*/ 857667 h 993333"/>
              <a:gd name="connsiteX131" fmla="*/ 159889 w 752661"/>
              <a:gd name="connsiteY131" fmla="*/ 854662 h 993333"/>
              <a:gd name="connsiteX132" fmla="*/ 153849 w 752661"/>
              <a:gd name="connsiteY132" fmla="*/ 850136 h 993333"/>
              <a:gd name="connsiteX133" fmla="*/ 147822 w 752661"/>
              <a:gd name="connsiteY133" fmla="*/ 847118 h 993333"/>
              <a:gd name="connsiteX134" fmla="*/ 143295 w 752661"/>
              <a:gd name="connsiteY134" fmla="*/ 844112 h 993333"/>
              <a:gd name="connsiteX135" fmla="*/ 137255 w 752661"/>
              <a:gd name="connsiteY135" fmla="*/ 839585 h 993333"/>
              <a:gd name="connsiteX136" fmla="*/ 131228 w 752661"/>
              <a:gd name="connsiteY136" fmla="*/ 835059 h 993333"/>
              <a:gd name="connsiteX137" fmla="*/ 108594 w 752661"/>
              <a:gd name="connsiteY137" fmla="*/ 818486 h 993333"/>
              <a:gd name="connsiteX138" fmla="*/ 98040 w 752661"/>
              <a:gd name="connsiteY138" fmla="*/ 809432 h 993333"/>
              <a:gd name="connsiteX139" fmla="*/ 85975 w 752661"/>
              <a:gd name="connsiteY139" fmla="*/ 798883 h 993333"/>
              <a:gd name="connsiteX140" fmla="*/ 76925 w 752661"/>
              <a:gd name="connsiteY140" fmla="*/ 788333 h 993333"/>
              <a:gd name="connsiteX141" fmla="*/ 66366 w 752661"/>
              <a:gd name="connsiteY141" fmla="*/ 776274 h 993333"/>
              <a:gd name="connsiteX142" fmla="*/ 57316 w 752661"/>
              <a:gd name="connsiteY142" fmla="*/ 764215 h 993333"/>
              <a:gd name="connsiteX143" fmla="*/ 48266 w 752661"/>
              <a:gd name="connsiteY143" fmla="*/ 752156 h 993333"/>
              <a:gd name="connsiteX144" fmla="*/ 40725 w 752661"/>
              <a:gd name="connsiteY144" fmla="*/ 738589 h 993333"/>
              <a:gd name="connsiteX145" fmla="*/ 34691 w 752661"/>
              <a:gd name="connsiteY145" fmla="*/ 725034 h 993333"/>
              <a:gd name="connsiteX146" fmla="*/ 24133 w 752661"/>
              <a:gd name="connsiteY146" fmla="*/ 694880 h 993333"/>
              <a:gd name="connsiteX147" fmla="*/ 19608 w 752661"/>
              <a:gd name="connsiteY147" fmla="*/ 661722 h 993333"/>
              <a:gd name="connsiteX148" fmla="*/ 21115 w 752661"/>
              <a:gd name="connsiteY148" fmla="*/ 625546 h 993333"/>
              <a:gd name="connsiteX149" fmla="*/ 24133 w 752661"/>
              <a:gd name="connsiteY149" fmla="*/ 607451 h 993333"/>
              <a:gd name="connsiteX150" fmla="*/ 30167 w 752661"/>
              <a:gd name="connsiteY150" fmla="*/ 587861 h 993333"/>
              <a:gd name="connsiteX151" fmla="*/ 36199 w 752661"/>
              <a:gd name="connsiteY151" fmla="*/ 568270 h 993333"/>
              <a:gd name="connsiteX152" fmla="*/ 43741 w 752661"/>
              <a:gd name="connsiteY152" fmla="*/ 548666 h 993333"/>
              <a:gd name="connsiteX153" fmla="*/ 51282 w 752661"/>
              <a:gd name="connsiteY153" fmla="*/ 527567 h 993333"/>
              <a:gd name="connsiteX154" fmla="*/ 58824 w 752661"/>
              <a:gd name="connsiteY154" fmla="*/ 507976 h 993333"/>
              <a:gd name="connsiteX155" fmla="*/ 63350 w 752661"/>
              <a:gd name="connsiteY155" fmla="*/ 498923 h 993333"/>
              <a:gd name="connsiteX156" fmla="*/ 67874 w 752661"/>
              <a:gd name="connsiteY156" fmla="*/ 488373 h 993333"/>
              <a:gd name="connsiteX157" fmla="*/ 72400 w 752661"/>
              <a:gd name="connsiteY157" fmla="*/ 479332 h 993333"/>
              <a:gd name="connsiteX158" fmla="*/ 76925 w 752661"/>
              <a:gd name="connsiteY158" fmla="*/ 470291 h 993333"/>
              <a:gd name="connsiteX159" fmla="*/ 81450 w 752661"/>
              <a:gd name="connsiteY159" fmla="*/ 459741 h 993333"/>
              <a:gd name="connsiteX160" fmla="*/ 85975 w 752661"/>
              <a:gd name="connsiteY160" fmla="*/ 450700 h 993333"/>
              <a:gd name="connsiteX161" fmla="*/ 90499 w 752661"/>
              <a:gd name="connsiteY161" fmla="*/ 441647 h 993333"/>
              <a:gd name="connsiteX162" fmla="*/ 96539 w 752661"/>
              <a:gd name="connsiteY162" fmla="*/ 431097 h 993333"/>
              <a:gd name="connsiteX163" fmla="*/ 101053 w 752661"/>
              <a:gd name="connsiteY163" fmla="*/ 422056 h 993333"/>
              <a:gd name="connsiteX164" fmla="*/ 105580 w 752661"/>
              <a:gd name="connsiteY164" fmla="*/ 413015 h 993333"/>
              <a:gd name="connsiteX165" fmla="*/ 111620 w 752661"/>
              <a:gd name="connsiteY165" fmla="*/ 403961 h 993333"/>
              <a:gd name="connsiteX166" fmla="*/ 116147 w 752661"/>
              <a:gd name="connsiteY166" fmla="*/ 394920 h 993333"/>
              <a:gd name="connsiteX167" fmla="*/ 120661 w 752661"/>
              <a:gd name="connsiteY167" fmla="*/ 385879 h 993333"/>
              <a:gd name="connsiteX168" fmla="*/ 126701 w 752661"/>
              <a:gd name="connsiteY168" fmla="*/ 376839 h 993333"/>
              <a:gd name="connsiteX169" fmla="*/ 131228 w 752661"/>
              <a:gd name="connsiteY169" fmla="*/ 367785 h 993333"/>
              <a:gd name="connsiteX170" fmla="*/ 137255 w 752661"/>
              <a:gd name="connsiteY170" fmla="*/ 360253 h 993333"/>
              <a:gd name="connsiteX171" fmla="*/ 141782 w 752661"/>
              <a:gd name="connsiteY171" fmla="*/ 351212 h 993333"/>
              <a:gd name="connsiteX172" fmla="*/ 147821 w 752661"/>
              <a:gd name="connsiteY172" fmla="*/ 342171 h 993333"/>
              <a:gd name="connsiteX173" fmla="*/ 152336 w 752661"/>
              <a:gd name="connsiteY173" fmla="*/ 334627 h 993333"/>
              <a:gd name="connsiteX174" fmla="*/ 158376 w 752661"/>
              <a:gd name="connsiteY174" fmla="*/ 325586 h 993333"/>
              <a:gd name="connsiteX175" fmla="*/ 162903 w 752661"/>
              <a:gd name="connsiteY175" fmla="*/ 318054 h 993333"/>
              <a:gd name="connsiteX176" fmla="*/ 167430 w 752661"/>
              <a:gd name="connsiteY176" fmla="*/ 310509 h 993333"/>
              <a:gd name="connsiteX177" fmla="*/ 177983 w 752661"/>
              <a:gd name="connsiteY177" fmla="*/ 295445 h 993333"/>
              <a:gd name="connsiteX178" fmla="*/ 188538 w 752661"/>
              <a:gd name="connsiteY178" fmla="*/ 280368 h 993333"/>
              <a:gd name="connsiteX179" fmla="*/ 199104 w 752661"/>
              <a:gd name="connsiteY179" fmla="*/ 266801 h 993333"/>
              <a:gd name="connsiteX180" fmla="*/ 208146 w 752661"/>
              <a:gd name="connsiteY180" fmla="*/ 253233 h 993333"/>
              <a:gd name="connsiteX181" fmla="*/ 217199 w 752661"/>
              <a:gd name="connsiteY181" fmla="*/ 239665 h 993333"/>
              <a:gd name="connsiteX182" fmla="*/ 226252 w 752661"/>
              <a:gd name="connsiteY182" fmla="*/ 229116 h 993333"/>
              <a:gd name="connsiteX183" fmla="*/ 233793 w 752661"/>
              <a:gd name="connsiteY183" fmla="*/ 217057 h 993333"/>
              <a:gd name="connsiteX184" fmla="*/ 241334 w 752661"/>
              <a:gd name="connsiteY184" fmla="*/ 208016 h 993333"/>
              <a:gd name="connsiteX185" fmla="*/ 248874 w 752661"/>
              <a:gd name="connsiteY185" fmla="*/ 197466 h 993333"/>
              <a:gd name="connsiteX186" fmla="*/ 254914 w 752661"/>
              <a:gd name="connsiteY186" fmla="*/ 189922 h 993333"/>
              <a:gd name="connsiteX187" fmla="*/ 260941 w 752661"/>
              <a:gd name="connsiteY187" fmla="*/ 182390 h 993333"/>
              <a:gd name="connsiteX188" fmla="*/ 269995 w 752661"/>
              <a:gd name="connsiteY188" fmla="*/ 170331 h 993333"/>
              <a:gd name="connsiteX189" fmla="*/ 279036 w 752661"/>
              <a:gd name="connsiteY189" fmla="*/ 161290 h 993333"/>
              <a:gd name="connsiteX190" fmla="*/ 202118 w 752661"/>
              <a:gd name="connsiteY190" fmla="*/ 84411 h 993333"/>
              <a:gd name="connsiteX191" fmla="*/ 583731 w 752661"/>
              <a:gd name="connsiteY191" fmla="*/ 27135 h 993333"/>
              <a:gd name="connsiteX192" fmla="*/ 558083 w 752661"/>
              <a:gd name="connsiteY192" fmla="*/ 396430 h 993333"/>
              <a:gd name="connsiteX193" fmla="*/ 490207 w 752661"/>
              <a:gd name="connsiteY193" fmla="*/ 333118 h 993333"/>
              <a:gd name="connsiteX194" fmla="*/ 484179 w 752661"/>
              <a:gd name="connsiteY194" fmla="*/ 339154 h 993333"/>
              <a:gd name="connsiteX195" fmla="*/ 476639 w 752661"/>
              <a:gd name="connsiteY195" fmla="*/ 346685 h 993333"/>
              <a:gd name="connsiteX196" fmla="*/ 467585 w 752661"/>
              <a:gd name="connsiteY196" fmla="*/ 357235 h 993333"/>
              <a:gd name="connsiteX197" fmla="*/ 455518 w 752661"/>
              <a:gd name="connsiteY197" fmla="*/ 369294 h 993333"/>
              <a:gd name="connsiteX198" fmla="*/ 441938 w 752661"/>
              <a:gd name="connsiteY198" fmla="*/ 384371 h 993333"/>
              <a:gd name="connsiteX199" fmla="*/ 434397 w 752661"/>
              <a:gd name="connsiteY199" fmla="*/ 393412 h 993333"/>
              <a:gd name="connsiteX200" fmla="*/ 426856 w 752661"/>
              <a:gd name="connsiteY200" fmla="*/ 402465 h 993333"/>
              <a:gd name="connsiteX201" fmla="*/ 417803 w 752661"/>
              <a:gd name="connsiteY201" fmla="*/ 411506 h 993333"/>
              <a:gd name="connsiteX202" fmla="*/ 410263 w 752661"/>
              <a:gd name="connsiteY202" fmla="*/ 420547 h 993333"/>
              <a:gd name="connsiteX203" fmla="*/ 401222 w 752661"/>
              <a:gd name="connsiteY203" fmla="*/ 431097 h 993333"/>
              <a:gd name="connsiteX204" fmla="*/ 392168 w 752661"/>
              <a:gd name="connsiteY204" fmla="*/ 441647 h 993333"/>
              <a:gd name="connsiteX205" fmla="*/ 383114 w 752661"/>
              <a:gd name="connsiteY205" fmla="*/ 453706 h 993333"/>
              <a:gd name="connsiteX206" fmla="*/ 372560 w 752661"/>
              <a:gd name="connsiteY206" fmla="*/ 464255 h 993333"/>
              <a:gd name="connsiteX207" fmla="*/ 363507 w 752661"/>
              <a:gd name="connsiteY207" fmla="*/ 476314 h 993333"/>
              <a:gd name="connsiteX208" fmla="*/ 352952 w 752661"/>
              <a:gd name="connsiteY208" fmla="*/ 488373 h 993333"/>
              <a:gd name="connsiteX209" fmla="*/ 342386 w 752661"/>
              <a:gd name="connsiteY209" fmla="*/ 501940 h 993333"/>
              <a:gd name="connsiteX210" fmla="*/ 333345 w 752661"/>
              <a:gd name="connsiteY210" fmla="*/ 513999 h 993333"/>
              <a:gd name="connsiteX211" fmla="*/ 322778 w 752661"/>
              <a:gd name="connsiteY211" fmla="*/ 527567 h 993333"/>
              <a:gd name="connsiteX212" fmla="*/ 312224 w 752661"/>
              <a:gd name="connsiteY212" fmla="*/ 541135 h 993333"/>
              <a:gd name="connsiteX213" fmla="*/ 301670 w 752661"/>
              <a:gd name="connsiteY213" fmla="*/ 554702 h 993333"/>
              <a:gd name="connsiteX214" fmla="*/ 291103 w 752661"/>
              <a:gd name="connsiteY214" fmla="*/ 568270 h 993333"/>
              <a:gd name="connsiteX215" fmla="*/ 280549 w 752661"/>
              <a:gd name="connsiteY215" fmla="*/ 581838 h 993333"/>
              <a:gd name="connsiteX216" fmla="*/ 271495 w 752661"/>
              <a:gd name="connsiteY216" fmla="*/ 596901 h 993333"/>
              <a:gd name="connsiteX217" fmla="*/ 260941 w 752661"/>
              <a:gd name="connsiteY217" fmla="*/ 610469 h 993333"/>
              <a:gd name="connsiteX218" fmla="*/ 250387 w 752661"/>
              <a:gd name="connsiteY218" fmla="*/ 625546 h 993333"/>
              <a:gd name="connsiteX219" fmla="*/ 241334 w 752661"/>
              <a:gd name="connsiteY219" fmla="*/ 639114 h 993333"/>
              <a:gd name="connsiteX220" fmla="*/ 233793 w 752661"/>
              <a:gd name="connsiteY220" fmla="*/ 654177 h 993333"/>
              <a:gd name="connsiteX221" fmla="*/ 221726 w 752661"/>
              <a:gd name="connsiteY221" fmla="*/ 682822 h 993333"/>
              <a:gd name="connsiteX222" fmla="*/ 212673 w 752661"/>
              <a:gd name="connsiteY222" fmla="*/ 709957 h 993333"/>
              <a:gd name="connsiteX223" fmla="*/ 209659 w 752661"/>
              <a:gd name="connsiteY223" fmla="*/ 738589 h 993333"/>
              <a:gd name="connsiteX224" fmla="*/ 209659 w 752661"/>
              <a:gd name="connsiteY224" fmla="*/ 764215 h 993333"/>
              <a:gd name="connsiteX225" fmla="*/ 211172 w 752661"/>
              <a:gd name="connsiteY225" fmla="*/ 789842 h 993333"/>
              <a:gd name="connsiteX226" fmla="*/ 217199 w 752661"/>
              <a:gd name="connsiteY226" fmla="*/ 813959 h 993333"/>
              <a:gd name="connsiteX227" fmla="*/ 221726 w 752661"/>
              <a:gd name="connsiteY227" fmla="*/ 826018 h 993333"/>
              <a:gd name="connsiteX228" fmla="*/ 226253 w 752661"/>
              <a:gd name="connsiteY228" fmla="*/ 836568 h 993333"/>
              <a:gd name="connsiteX229" fmla="*/ 230780 w 752661"/>
              <a:gd name="connsiteY229" fmla="*/ 847118 h 993333"/>
              <a:gd name="connsiteX230" fmla="*/ 235306 w 752661"/>
              <a:gd name="connsiteY230" fmla="*/ 857667 h 993333"/>
              <a:gd name="connsiteX231" fmla="*/ 241334 w 752661"/>
              <a:gd name="connsiteY231" fmla="*/ 868230 h 993333"/>
              <a:gd name="connsiteX232" fmla="*/ 247361 w 752661"/>
              <a:gd name="connsiteY232" fmla="*/ 877271 h 993333"/>
              <a:gd name="connsiteX233" fmla="*/ 253401 w 752661"/>
              <a:gd name="connsiteY233" fmla="*/ 886312 h 993333"/>
              <a:gd name="connsiteX234" fmla="*/ 259429 w 752661"/>
              <a:gd name="connsiteY234" fmla="*/ 893844 h 993333"/>
              <a:gd name="connsiteX235" fmla="*/ 265469 w 752661"/>
              <a:gd name="connsiteY235" fmla="*/ 901388 h 993333"/>
              <a:gd name="connsiteX236" fmla="*/ 273008 w 752661"/>
              <a:gd name="connsiteY236" fmla="*/ 908920 h 993333"/>
              <a:gd name="connsiteX237" fmla="*/ 286589 w 752661"/>
              <a:gd name="connsiteY237" fmla="*/ 920979 h 993333"/>
              <a:gd name="connsiteX238" fmla="*/ 292617 w 752661"/>
              <a:gd name="connsiteY238" fmla="*/ 927015 h 993333"/>
              <a:gd name="connsiteX239" fmla="*/ 300157 w 752661"/>
              <a:gd name="connsiteY239" fmla="*/ 931529 h 993333"/>
              <a:gd name="connsiteX240" fmla="*/ 306197 w 752661"/>
              <a:gd name="connsiteY240" fmla="*/ 936056 h 993333"/>
              <a:gd name="connsiteX241" fmla="*/ 312224 w 752661"/>
              <a:gd name="connsiteY241" fmla="*/ 939074 h 993333"/>
              <a:gd name="connsiteX242" fmla="*/ 318264 w 752661"/>
              <a:gd name="connsiteY242" fmla="*/ 942079 h 993333"/>
              <a:gd name="connsiteX243" fmla="*/ 324291 w 752661"/>
              <a:gd name="connsiteY243" fmla="*/ 943588 h 993333"/>
              <a:gd name="connsiteX244" fmla="*/ 337872 w 752661"/>
              <a:gd name="connsiteY244" fmla="*/ 946605 h 993333"/>
              <a:gd name="connsiteX245" fmla="*/ 355966 w 752661"/>
              <a:gd name="connsiteY245" fmla="*/ 951132 h 993333"/>
              <a:gd name="connsiteX246" fmla="*/ 377087 w 752661"/>
              <a:gd name="connsiteY246" fmla="*/ 954137 h 993333"/>
              <a:gd name="connsiteX247" fmla="*/ 401222 w 752661"/>
              <a:gd name="connsiteY247" fmla="*/ 958664 h 993333"/>
              <a:gd name="connsiteX248" fmla="*/ 428370 w 752661"/>
              <a:gd name="connsiteY248" fmla="*/ 961682 h 993333"/>
              <a:gd name="connsiteX249" fmla="*/ 455518 w 752661"/>
              <a:gd name="connsiteY249" fmla="*/ 966196 h 993333"/>
              <a:gd name="connsiteX250" fmla="*/ 484179 w 752661"/>
              <a:gd name="connsiteY250" fmla="*/ 970723 h 993333"/>
              <a:gd name="connsiteX251" fmla="*/ 512828 w 752661"/>
              <a:gd name="connsiteY251" fmla="*/ 973741 h 993333"/>
              <a:gd name="connsiteX252" fmla="*/ 539989 w 752661"/>
              <a:gd name="connsiteY252" fmla="*/ 978255 h 993333"/>
              <a:gd name="connsiteX253" fmla="*/ 565624 w 752661"/>
              <a:gd name="connsiteY253" fmla="*/ 981274 h 993333"/>
              <a:gd name="connsiteX254" fmla="*/ 589758 w 752661"/>
              <a:gd name="connsiteY254" fmla="*/ 984288 h 993333"/>
              <a:gd name="connsiteX255" fmla="*/ 610879 w 752661"/>
              <a:gd name="connsiteY255" fmla="*/ 987304 h 993333"/>
              <a:gd name="connsiteX256" fmla="*/ 642554 w 752661"/>
              <a:gd name="connsiteY256" fmla="*/ 991825 h 993333"/>
              <a:gd name="connsiteX257" fmla="*/ 654622 w 752661"/>
              <a:gd name="connsiteY257" fmla="*/ 993333 h 993333"/>
              <a:gd name="connsiteX258" fmla="*/ 739080 w 752661"/>
              <a:gd name="connsiteY258" fmla="*/ 933038 h 993333"/>
              <a:gd name="connsiteX259" fmla="*/ 752660 w 752661"/>
              <a:gd name="connsiteY259" fmla="*/ 633078 h 993333"/>
              <a:gd name="connsiteX260" fmla="*/ 417803 w 752661"/>
              <a:gd name="connsiteY260" fmla="*/ 593896 h 993333"/>
              <a:gd name="connsiteX261" fmla="*/ 410263 w 752661"/>
              <a:gd name="connsiteY261" fmla="*/ 696390 h 993333"/>
              <a:gd name="connsiteX262" fmla="*/ 553556 w 752661"/>
              <a:gd name="connsiteY262" fmla="*/ 697898 h 993333"/>
              <a:gd name="connsiteX263" fmla="*/ 538476 w 752661"/>
              <a:gd name="connsiteY263" fmla="*/ 866721 h 993333"/>
              <a:gd name="connsiteX264" fmla="*/ 410263 w 752661"/>
              <a:gd name="connsiteY264" fmla="*/ 845609 h 993333"/>
              <a:gd name="connsiteX265" fmla="*/ 405748 w 752661"/>
              <a:gd name="connsiteY265" fmla="*/ 920979 h 993333"/>
              <a:gd name="connsiteX266" fmla="*/ 432897 w 752661"/>
              <a:gd name="connsiteY266" fmla="*/ 874253 h 993333"/>
              <a:gd name="connsiteX267" fmla="*/ 574678 w 752661"/>
              <a:gd name="connsiteY267" fmla="*/ 895353 h 993333"/>
              <a:gd name="connsiteX268" fmla="*/ 565624 w 752661"/>
              <a:gd name="connsiteY268" fmla="*/ 678295 h 993333"/>
              <a:gd name="connsiteX269" fmla="*/ 428369 w 752661"/>
              <a:gd name="connsiteY269" fmla="*/ 681313 h 993333"/>
              <a:gd name="connsiteX270" fmla="*/ 446464 w 752661"/>
              <a:gd name="connsiteY270" fmla="*/ 613487 h 993333"/>
              <a:gd name="connsiteX271" fmla="*/ 733052 w 752661"/>
              <a:gd name="connsiteY271" fmla="*/ 654177 h 993333"/>
              <a:gd name="connsiteX272" fmla="*/ 727012 w 752661"/>
              <a:gd name="connsiteY272" fmla="*/ 741607 h 993333"/>
              <a:gd name="connsiteX273" fmla="*/ 618420 w 752661"/>
              <a:gd name="connsiteY273" fmla="*/ 735584 h 993333"/>
              <a:gd name="connsiteX274" fmla="*/ 595798 w 752661"/>
              <a:gd name="connsiteY274" fmla="*/ 848626 h 993333"/>
              <a:gd name="connsiteX275" fmla="*/ 695338 w 752661"/>
              <a:gd name="connsiteY275" fmla="*/ 863703 h 993333"/>
              <a:gd name="connsiteX276" fmla="*/ 631987 w 752661"/>
              <a:gd name="connsiteY276" fmla="*/ 839585 h 993333"/>
              <a:gd name="connsiteX277" fmla="*/ 633500 w 752661"/>
              <a:gd name="connsiteY277" fmla="*/ 756683 h 993333"/>
              <a:gd name="connsiteX278" fmla="*/ 730039 w 752661"/>
              <a:gd name="connsiteY278" fmla="*/ 762706 h 993333"/>
              <a:gd name="connsiteX279" fmla="*/ 719472 w 752661"/>
              <a:gd name="connsiteY279" fmla="*/ 927015 h 993333"/>
              <a:gd name="connsiteX280" fmla="*/ 648582 w 752661"/>
              <a:gd name="connsiteY280" fmla="*/ 972232 h 9933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</a:cxnLst>
            <a:rect l="l" t="t" r="r" b="b"/>
            <a:pathLst>
              <a:path w="752661" h="993333">
                <a:moveTo>
                  <a:pt x="648582" y="972232"/>
                </a:moveTo>
                <a:lnTo>
                  <a:pt x="411776" y="937565"/>
                </a:lnTo>
                <a:lnTo>
                  <a:pt x="402722" y="934547"/>
                </a:lnTo>
                <a:lnTo>
                  <a:pt x="392168" y="930020"/>
                </a:lnTo>
                <a:lnTo>
                  <a:pt x="381614" y="927015"/>
                </a:lnTo>
                <a:lnTo>
                  <a:pt x="371047" y="922488"/>
                </a:lnTo>
                <a:lnTo>
                  <a:pt x="362006" y="917961"/>
                </a:lnTo>
                <a:lnTo>
                  <a:pt x="351439" y="913447"/>
                </a:lnTo>
                <a:lnTo>
                  <a:pt x="342386" y="908920"/>
                </a:lnTo>
                <a:lnTo>
                  <a:pt x="333345" y="902897"/>
                </a:lnTo>
                <a:lnTo>
                  <a:pt x="324291" y="898371"/>
                </a:lnTo>
                <a:lnTo>
                  <a:pt x="319764" y="895353"/>
                </a:lnTo>
                <a:lnTo>
                  <a:pt x="315238" y="892347"/>
                </a:lnTo>
                <a:lnTo>
                  <a:pt x="310711" y="889330"/>
                </a:lnTo>
                <a:lnTo>
                  <a:pt x="307697" y="886312"/>
                </a:lnTo>
                <a:lnTo>
                  <a:pt x="298656" y="880289"/>
                </a:lnTo>
                <a:lnTo>
                  <a:pt x="283563" y="866721"/>
                </a:lnTo>
                <a:lnTo>
                  <a:pt x="271495" y="851644"/>
                </a:lnTo>
                <a:lnTo>
                  <a:pt x="259428" y="836568"/>
                </a:lnTo>
                <a:lnTo>
                  <a:pt x="250387" y="818486"/>
                </a:lnTo>
                <a:lnTo>
                  <a:pt x="238320" y="779292"/>
                </a:lnTo>
                <a:lnTo>
                  <a:pt x="238320" y="734074"/>
                </a:lnTo>
                <a:lnTo>
                  <a:pt x="242847" y="709957"/>
                </a:lnTo>
                <a:lnTo>
                  <a:pt x="245860" y="696390"/>
                </a:lnTo>
                <a:lnTo>
                  <a:pt x="250387" y="682822"/>
                </a:lnTo>
                <a:lnTo>
                  <a:pt x="254914" y="666236"/>
                </a:lnTo>
                <a:lnTo>
                  <a:pt x="259428" y="655686"/>
                </a:lnTo>
                <a:lnTo>
                  <a:pt x="265468" y="643628"/>
                </a:lnTo>
                <a:lnTo>
                  <a:pt x="273008" y="628564"/>
                </a:lnTo>
                <a:lnTo>
                  <a:pt x="277535" y="621019"/>
                </a:lnTo>
                <a:lnTo>
                  <a:pt x="283563" y="611978"/>
                </a:lnTo>
                <a:lnTo>
                  <a:pt x="289603" y="602937"/>
                </a:lnTo>
                <a:lnTo>
                  <a:pt x="295630" y="592387"/>
                </a:lnTo>
                <a:lnTo>
                  <a:pt x="303170" y="580329"/>
                </a:lnTo>
                <a:lnTo>
                  <a:pt x="310711" y="569779"/>
                </a:lnTo>
                <a:lnTo>
                  <a:pt x="319764" y="556211"/>
                </a:lnTo>
                <a:lnTo>
                  <a:pt x="330331" y="544152"/>
                </a:lnTo>
                <a:lnTo>
                  <a:pt x="340886" y="530585"/>
                </a:lnTo>
                <a:lnTo>
                  <a:pt x="351439" y="515508"/>
                </a:lnTo>
                <a:lnTo>
                  <a:pt x="365020" y="500431"/>
                </a:lnTo>
                <a:lnTo>
                  <a:pt x="371047" y="492900"/>
                </a:lnTo>
                <a:lnTo>
                  <a:pt x="378587" y="483859"/>
                </a:lnTo>
                <a:lnTo>
                  <a:pt x="384627" y="476314"/>
                </a:lnTo>
                <a:lnTo>
                  <a:pt x="392168" y="467273"/>
                </a:lnTo>
                <a:lnTo>
                  <a:pt x="399708" y="459741"/>
                </a:lnTo>
                <a:lnTo>
                  <a:pt x="408762" y="450700"/>
                </a:lnTo>
                <a:lnTo>
                  <a:pt x="416303" y="441647"/>
                </a:lnTo>
                <a:lnTo>
                  <a:pt x="423843" y="432606"/>
                </a:lnTo>
                <a:lnTo>
                  <a:pt x="432896" y="423565"/>
                </a:lnTo>
                <a:lnTo>
                  <a:pt x="441938" y="413015"/>
                </a:lnTo>
                <a:lnTo>
                  <a:pt x="450991" y="403961"/>
                </a:lnTo>
                <a:lnTo>
                  <a:pt x="461545" y="393412"/>
                </a:lnTo>
                <a:lnTo>
                  <a:pt x="470599" y="382862"/>
                </a:lnTo>
                <a:lnTo>
                  <a:pt x="481153" y="373821"/>
                </a:lnTo>
                <a:lnTo>
                  <a:pt x="550543" y="437133"/>
                </a:lnTo>
                <a:lnTo>
                  <a:pt x="588245" y="391903"/>
                </a:lnTo>
                <a:lnTo>
                  <a:pt x="607865" y="0"/>
                </a:lnTo>
                <a:lnTo>
                  <a:pt x="179496" y="73861"/>
                </a:lnTo>
                <a:lnTo>
                  <a:pt x="162903" y="108528"/>
                </a:lnTo>
                <a:lnTo>
                  <a:pt x="239821" y="183899"/>
                </a:lnTo>
                <a:lnTo>
                  <a:pt x="233793" y="189922"/>
                </a:lnTo>
                <a:lnTo>
                  <a:pt x="226252" y="198975"/>
                </a:lnTo>
                <a:lnTo>
                  <a:pt x="217199" y="209525"/>
                </a:lnTo>
                <a:lnTo>
                  <a:pt x="205132" y="224589"/>
                </a:lnTo>
                <a:lnTo>
                  <a:pt x="199104" y="232134"/>
                </a:lnTo>
                <a:lnTo>
                  <a:pt x="191564" y="241174"/>
                </a:lnTo>
                <a:lnTo>
                  <a:pt x="185524" y="250215"/>
                </a:lnTo>
                <a:lnTo>
                  <a:pt x="177983" y="260765"/>
                </a:lnTo>
                <a:lnTo>
                  <a:pt x="170443" y="271328"/>
                </a:lnTo>
                <a:lnTo>
                  <a:pt x="162903" y="281878"/>
                </a:lnTo>
                <a:lnTo>
                  <a:pt x="153849" y="292427"/>
                </a:lnTo>
                <a:lnTo>
                  <a:pt x="144795" y="304486"/>
                </a:lnTo>
                <a:lnTo>
                  <a:pt x="137255" y="318054"/>
                </a:lnTo>
                <a:lnTo>
                  <a:pt x="128214" y="330113"/>
                </a:lnTo>
                <a:lnTo>
                  <a:pt x="120661" y="343668"/>
                </a:lnTo>
                <a:lnTo>
                  <a:pt x="111620" y="357235"/>
                </a:lnTo>
                <a:lnTo>
                  <a:pt x="104079" y="370803"/>
                </a:lnTo>
                <a:lnTo>
                  <a:pt x="95026" y="385879"/>
                </a:lnTo>
                <a:lnTo>
                  <a:pt x="85975" y="399447"/>
                </a:lnTo>
                <a:lnTo>
                  <a:pt x="78433" y="414524"/>
                </a:lnTo>
                <a:lnTo>
                  <a:pt x="70891" y="429588"/>
                </a:lnTo>
                <a:lnTo>
                  <a:pt x="63350" y="444665"/>
                </a:lnTo>
                <a:lnTo>
                  <a:pt x="55808" y="459741"/>
                </a:lnTo>
                <a:lnTo>
                  <a:pt x="48266" y="476314"/>
                </a:lnTo>
                <a:lnTo>
                  <a:pt x="40725" y="491390"/>
                </a:lnTo>
                <a:lnTo>
                  <a:pt x="34691" y="507976"/>
                </a:lnTo>
                <a:lnTo>
                  <a:pt x="28657" y="523040"/>
                </a:lnTo>
                <a:lnTo>
                  <a:pt x="24133" y="539625"/>
                </a:lnTo>
                <a:lnTo>
                  <a:pt x="18099" y="556211"/>
                </a:lnTo>
                <a:lnTo>
                  <a:pt x="13574" y="571275"/>
                </a:lnTo>
                <a:lnTo>
                  <a:pt x="1508" y="636096"/>
                </a:lnTo>
                <a:lnTo>
                  <a:pt x="0" y="667745"/>
                </a:lnTo>
                <a:lnTo>
                  <a:pt x="1508" y="697898"/>
                </a:lnTo>
                <a:lnTo>
                  <a:pt x="7542" y="728039"/>
                </a:lnTo>
                <a:lnTo>
                  <a:pt x="10558" y="741607"/>
                </a:lnTo>
                <a:lnTo>
                  <a:pt x="16592" y="756683"/>
                </a:lnTo>
                <a:lnTo>
                  <a:pt x="22625" y="770251"/>
                </a:lnTo>
                <a:lnTo>
                  <a:pt x="28657" y="783819"/>
                </a:lnTo>
                <a:lnTo>
                  <a:pt x="37709" y="797374"/>
                </a:lnTo>
                <a:lnTo>
                  <a:pt x="46759" y="810941"/>
                </a:lnTo>
                <a:lnTo>
                  <a:pt x="57316" y="823000"/>
                </a:lnTo>
                <a:lnTo>
                  <a:pt x="69384" y="835059"/>
                </a:lnTo>
                <a:lnTo>
                  <a:pt x="81450" y="845609"/>
                </a:lnTo>
                <a:lnTo>
                  <a:pt x="96539" y="856171"/>
                </a:lnTo>
                <a:lnTo>
                  <a:pt x="99553" y="859176"/>
                </a:lnTo>
                <a:lnTo>
                  <a:pt x="104080" y="862194"/>
                </a:lnTo>
                <a:lnTo>
                  <a:pt x="107094" y="865212"/>
                </a:lnTo>
                <a:lnTo>
                  <a:pt x="111620" y="866721"/>
                </a:lnTo>
                <a:lnTo>
                  <a:pt x="120661" y="872744"/>
                </a:lnTo>
                <a:lnTo>
                  <a:pt x="128214" y="877271"/>
                </a:lnTo>
                <a:lnTo>
                  <a:pt x="137255" y="881785"/>
                </a:lnTo>
                <a:lnTo>
                  <a:pt x="147822" y="886312"/>
                </a:lnTo>
                <a:lnTo>
                  <a:pt x="156863" y="890839"/>
                </a:lnTo>
                <a:lnTo>
                  <a:pt x="167430" y="895353"/>
                </a:lnTo>
                <a:lnTo>
                  <a:pt x="177984" y="899879"/>
                </a:lnTo>
                <a:lnTo>
                  <a:pt x="188538" y="902897"/>
                </a:lnTo>
                <a:lnTo>
                  <a:pt x="200605" y="907411"/>
                </a:lnTo>
                <a:lnTo>
                  <a:pt x="212673" y="910429"/>
                </a:lnTo>
                <a:lnTo>
                  <a:pt x="224739" y="913447"/>
                </a:lnTo>
                <a:lnTo>
                  <a:pt x="236807" y="917961"/>
                </a:lnTo>
                <a:lnTo>
                  <a:pt x="248874" y="920979"/>
                </a:lnTo>
                <a:lnTo>
                  <a:pt x="262455" y="923997"/>
                </a:lnTo>
                <a:lnTo>
                  <a:pt x="236807" y="890839"/>
                </a:lnTo>
                <a:lnTo>
                  <a:pt x="224739" y="886312"/>
                </a:lnTo>
                <a:lnTo>
                  <a:pt x="212673" y="880289"/>
                </a:lnTo>
                <a:lnTo>
                  <a:pt x="203619" y="877271"/>
                </a:lnTo>
                <a:lnTo>
                  <a:pt x="194578" y="872744"/>
                </a:lnTo>
                <a:lnTo>
                  <a:pt x="185524" y="868230"/>
                </a:lnTo>
                <a:lnTo>
                  <a:pt x="174970" y="862194"/>
                </a:lnTo>
                <a:lnTo>
                  <a:pt x="170443" y="860685"/>
                </a:lnTo>
                <a:lnTo>
                  <a:pt x="164403" y="857667"/>
                </a:lnTo>
                <a:lnTo>
                  <a:pt x="159889" y="854662"/>
                </a:lnTo>
                <a:lnTo>
                  <a:pt x="153849" y="850136"/>
                </a:lnTo>
                <a:lnTo>
                  <a:pt x="147822" y="847118"/>
                </a:lnTo>
                <a:lnTo>
                  <a:pt x="143295" y="844112"/>
                </a:lnTo>
                <a:lnTo>
                  <a:pt x="137255" y="839585"/>
                </a:lnTo>
                <a:lnTo>
                  <a:pt x="131228" y="835059"/>
                </a:lnTo>
                <a:lnTo>
                  <a:pt x="108594" y="818486"/>
                </a:lnTo>
                <a:lnTo>
                  <a:pt x="98040" y="809432"/>
                </a:lnTo>
                <a:lnTo>
                  <a:pt x="85975" y="798883"/>
                </a:lnTo>
                <a:lnTo>
                  <a:pt x="76925" y="788333"/>
                </a:lnTo>
                <a:lnTo>
                  <a:pt x="66366" y="776274"/>
                </a:lnTo>
                <a:lnTo>
                  <a:pt x="57316" y="764215"/>
                </a:lnTo>
                <a:lnTo>
                  <a:pt x="48266" y="752156"/>
                </a:lnTo>
                <a:lnTo>
                  <a:pt x="40725" y="738589"/>
                </a:lnTo>
                <a:lnTo>
                  <a:pt x="34691" y="725034"/>
                </a:lnTo>
                <a:lnTo>
                  <a:pt x="24133" y="694880"/>
                </a:lnTo>
                <a:lnTo>
                  <a:pt x="19608" y="661722"/>
                </a:lnTo>
                <a:lnTo>
                  <a:pt x="21115" y="625546"/>
                </a:lnTo>
                <a:lnTo>
                  <a:pt x="24133" y="607451"/>
                </a:lnTo>
                <a:lnTo>
                  <a:pt x="30167" y="587861"/>
                </a:lnTo>
                <a:lnTo>
                  <a:pt x="36199" y="568270"/>
                </a:lnTo>
                <a:lnTo>
                  <a:pt x="43741" y="548666"/>
                </a:lnTo>
                <a:lnTo>
                  <a:pt x="51282" y="527567"/>
                </a:lnTo>
                <a:lnTo>
                  <a:pt x="58824" y="507976"/>
                </a:lnTo>
                <a:lnTo>
                  <a:pt x="63350" y="498923"/>
                </a:lnTo>
                <a:lnTo>
                  <a:pt x="67874" y="488373"/>
                </a:lnTo>
                <a:lnTo>
                  <a:pt x="72400" y="479332"/>
                </a:lnTo>
                <a:lnTo>
                  <a:pt x="76925" y="470291"/>
                </a:lnTo>
                <a:lnTo>
                  <a:pt x="81450" y="459741"/>
                </a:lnTo>
                <a:lnTo>
                  <a:pt x="85975" y="450700"/>
                </a:lnTo>
                <a:lnTo>
                  <a:pt x="90499" y="441647"/>
                </a:lnTo>
                <a:lnTo>
                  <a:pt x="96539" y="431097"/>
                </a:lnTo>
                <a:lnTo>
                  <a:pt x="101053" y="422056"/>
                </a:lnTo>
                <a:lnTo>
                  <a:pt x="105580" y="413015"/>
                </a:lnTo>
                <a:lnTo>
                  <a:pt x="111620" y="403961"/>
                </a:lnTo>
                <a:lnTo>
                  <a:pt x="116147" y="394920"/>
                </a:lnTo>
                <a:lnTo>
                  <a:pt x="120661" y="385879"/>
                </a:lnTo>
                <a:lnTo>
                  <a:pt x="126701" y="376839"/>
                </a:lnTo>
                <a:lnTo>
                  <a:pt x="131228" y="367785"/>
                </a:lnTo>
                <a:lnTo>
                  <a:pt x="137255" y="360253"/>
                </a:lnTo>
                <a:lnTo>
                  <a:pt x="141782" y="351212"/>
                </a:lnTo>
                <a:lnTo>
                  <a:pt x="147821" y="342171"/>
                </a:lnTo>
                <a:lnTo>
                  <a:pt x="152336" y="334627"/>
                </a:lnTo>
                <a:lnTo>
                  <a:pt x="158376" y="325586"/>
                </a:lnTo>
                <a:lnTo>
                  <a:pt x="162903" y="318054"/>
                </a:lnTo>
                <a:lnTo>
                  <a:pt x="167430" y="310509"/>
                </a:lnTo>
                <a:lnTo>
                  <a:pt x="177983" y="295445"/>
                </a:lnTo>
                <a:lnTo>
                  <a:pt x="188538" y="280368"/>
                </a:lnTo>
                <a:lnTo>
                  <a:pt x="199104" y="266801"/>
                </a:lnTo>
                <a:lnTo>
                  <a:pt x="208146" y="253233"/>
                </a:lnTo>
                <a:lnTo>
                  <a:pt x="217199" y="239665"/>
                </a:lnTo>
                <a:lnTo>
                  <a:pt x="226252" y="229116"/>
                </a:lnTo>
                <a:lnTo>
                  <a:pt x="233793" y="217057"/>
                </a:lnTo>
                <a:lnTo>
                  <a:pt x="241334" y="208016"/>
                </a:lnTo>
                <a:lnTo>
                  <a:pt x="248874" y="197466"/>
                </a:lnTo>
                <a:lnTo>
                  <a:pt x="254914" y="189922"/>
                </a:lnTo>
                <a:lnTo>
                  <a:pt x="260941" y="182390"/>
                </a:lnTo>
                <a:lnTo>
                  <a:pt x="269995" y="170331"/>
                </a:lnTo>
                <a:lnTo>
                  <a:pt x="279036" y="161290"/>
                </a:lnTo>
                <a:lnTo>
                  <a:pt x="202118" y="84411"/>
                </a:lnTo>
                <a:lnTo>
                  <a:pt x="583731" y="27135"/>
                </a:lnTo>
                <a:lnTo>
                  <a:pt x="558083" y="396430"/>
                </a:lnTo>
                <a:lnTo>
                  <a:pt x="490207" y="333118"/>
                </a:lnTo>
                <a:lnTo>
                  <a:pt x="484179" y="339154"/>
                </a:lnTo>
                <a:lnTo>
                  <a:pt x="476639" y="346685"/>
                </a:lnTo>
                <a:lnTo>
                  <a:pt x="467585" y="357235"/>
                </a:lnTo>
                <a:lnTo>
                  <a:pt x="455518" y="369294"/>
                </a:lnTo>
                <a:lnTo>
                  <a:pt x="441938" y="384371"/>
                </a:lnTo>
                <a:lnTo>
                  <a:pt x="434397" y="393412"/>
                </a:lnTo>
                <a:lnTo>
                  <a:pt x="426856" y="402465"/>
                </a:lnTo>
                <a:lnTo>
                  <a:pt x="417803" y="411506"/>
                </a:lnTo>
                <a:lnTo>
                  <a:pt x="410263" y="420547"/>
                </a:lnTo>
                <a:lnTo>
                  <a:pt x="401222" y="431097"/>
                </a:lnTo>
                <a:lnTo>
                  <a:pt x="392168" y="441647"/>
                </a:lnTo>
                <a:lnTo>
                  <a:pt x="383114" y="453706"/>
                </a:lnTo>
                <a:lnTo>
                  <a:pt x="372560" y="464255"/>
                </a:lnTo>
                <a:lnTo>
                  <a:pt x="363507" y="476314"/>
                </a:lnTo>
                <a:lnTo>
                  <a:pt x="352952" y="488373"/>
                </a:lnTo>
                <a:lnTo>
                  <a:pt x="342386" y="501940"/>
                </a:lnTo>
                <a:lnTo>
                  <a:pt x="333345" y="513999"/>
                </a:lnTo>
                <a:lnTo>
                  <a:pt x="322778" y="527567"/>
                </a:lnTo>
                <a:lnTo>
                  <a:pt x="312224" y="541135"/>
                </a:lnTo>
                <a:lnTo>
                  <a:pt x="301670" y="554702"/>
                </a:lnTo>
                <a:lnTo>
                  <a:pt x="291103" y="568270"/>
                </a:lnTo>
                <a:lnTo>
                  <a:pt x="280549" y="581838"/>
                </a:lnTo>
                <a:lnTo>
                  <a:pt x="271495" y="596901"/>
                </a:lnTo>
                <a:lnTo>
                  <a:pt x="260941" y="610469"/>
                </a:lnTo>
                <a:lnTo>
                  <a:pt x="250387" y="625546"/>
                </a:lnTo>
                <a:lnTo>
                  <a:pt x="241334" y="639114"/>
                </a:lnTo>
                <a:lnTo>
                  <a:pt x="233793" y="654177"/>
                </a:lnTo>
                <a:lnTo>
                  <a:pt x="221726" y="682822"/>
                </a:lnTo>
                <a:lnTo>
                  <a:pt x="212673" y="709957"/>
                </a:lnTo>
                <a:lnTo>
                  <a:pt x="209659" y="738589"/>
                </a:lnTo>
                <a:lnTo>
                  <a:pt x="209659" y="764215"/>
                </a:lnTo>
                <a:lnTo>
                  <a:pt x="211172" y="789842"/>
                </a:lnTo>
                <a:lnTo>
                  <a:pt x="217199" y="813959"/>
                </a:lnTo>
                <a:lnTo>
                  <a:pt x="221726" y="826018"/>
                </a:lnTo>
                <a:lnTo>
                  <a:pt x="226253" y="836568"/>
                </a:lnTo>
                <a:lnTo>
                  <a:pt x="230780" y="847118"/>
                </a:lnTo>
                <a:lnTo>
                  <a:pt x="235306" y="857667"/>
                </a:lnTo>
                <a:lnTo>
                  <a:pt x="241334" y="868230"/>
                </a:lnTo>
                <a:lnTo>
                  <a:pt x="247361" y="877271"/>
                </a:lnTo>
                <a:lnTo>
                  <a:pt x="253401" y="886312"/>
                </a:lnTo>
                <a:lnTo>
                  <a:pt x="259429" y="893844"/>
                </a:lnTo>
                <a:lnTo>
                  <a:pt x="265469" y="901388"/>
                </a:lnTo>
                <a:lnTo>
                  <a:pt x="273008" y="908920"/>
                </a:lnTo>
                <a:lnTo>
                  <a:pt x="286589" y="920979"/>
                </a:lnTo>
                <a:lnTo>
                  <a:pt x="292617" y="927015"/>
                </a:lnTo>
                <a:lnTo>
                  <a:pt x="300157" y="931529"/>
                </a:lnTo>
                <a:lnTo>
                  <a:pt x="306197" y="936056"/>
                </a:lnTo>
                <a:lnTo>
                  <a:pt x="312224" y="939074"/>
                </a:lnTo>
                <a:lnTo>
                  <a:pt x="318264" y="942079"/>
                </a:lnTo>
                <a:lnTo>
                  <a:pt x="324291" y="943588"/>
                </a:lnTo>
                <a:lnTo>
                  <a:pt x="337872" y="946605"/>
                </a:lnTo>
                <a:lnTo>
                  <a:pt x="355966" y="951132"/>
                </a:lnTo>
                <a:lnTo>
                  <a:pt x="377087" y="954137"/>
                </a:lnTo>
                <a:lnTo>
                  <a:pt x="401222" y="958664"/>
                </a:lnTo>
                <a:lnTo>
                  <a:pt x="428370" y="961682"/>
                </a:lnTo>
                <a:lnTo>
                  <a:pt x="455518" y="966196"/>
                </a:lnTo>
                <a:lnTo>
                  <a:pt x="484179" y="970723"/>
                </a:lnTo>
                <a:lnTo>
                  <a:pt x="512828" y="973741"/>
                </a:lnTo>
                <a:lnTo>
                  <a:pt x="539989" y="978255"/>
                </a:lnTo>
                <a:lnTo>
                  <a:pt x="565624" y="981274"/>
                </a:lnTo>
                <a:lnTo>
                  <a:pt x="589758" y="984288"/>
                </a:lnTo>
                <a:lnTo>
                  <a:pt x="610879" y="987304"/>
                </a:lnTo>
                <a:lnTo>
                  <a:pt x="642554" y="991825"/>
                </a:lnTo>
                <a:lnTo>
                  <a:pt x="654622" y="993333"/>
                </a:lnTo>
                <a:lnTo>
                  <a:pt x="739080" y="933038"/>
                </a:lnTo>
                <a:lnTo>
                  <a:pt x="752660" y="633078"/>
                </a:lnTo>
                <a:lnTo>
                  <a:pt x="417803" y="593896"/>
                </a:lnTo>
                <a:lnTo>
                  <a:pt x="410263" y="696390"/>
                </a:lnTo>
                <a:lnTo>
                  <a:pt x="553556" y="697898"/>
                </a:lnTo>
                <a:lnTo>
                  <a:pt x="538476" y="866721"/>
                </a:lnTo>
                <a:lnTo>
                  <a:pt x="410263" y="845609"/>
                </a:lnTo>
                <a:lnTo>
                  <a:pt x="405748" y="920979"/>
                </a:lnTo>
                <a:lnTo>
                  <a:pt x="432897" y="874253"/>
                </a:lnTo>
                <a:lnTo>
                  <a:pt x="574678" y="895353"/>
                </a:lnTo>
                <a:lnTo>
                  <a:pt x="565624" y="678295"/>
                </a:lnTo>
                <a:lnTo>
                  <a:pt x="428369" y="681313"/>
                </a:lnTo>
                <a:lnTo>
                  <a:pt x="446464" y="613487"/>
                </a:lnTo>
                <a:lnTo>
                  <a:pt x="733052" y="654177"/>
                </a:lnTo>
                <a:lnTo>
                  <a:pt x="727012" y="741607"/>
                </a:lnTo>
                <a:lnTo>
                  <a:pt x="618420" y="735584"/>
                </a:lnTo>
                <a:lnTo>
                  <a:pt x="595798" y="848626"/>
                </a:lnTo>
                <a:lnTo>
                  <a:pt x="695338" y="863703"/>
                </a:lnTo>
                <a:lnTo>
                  <a:pt x="631987" y="839585"/>
                </a:lnTo>
                <a:lnTo>
                  <a:pt x="633500" y="756683"/>
                </a:lnTo>
                <a:lnTo>
                  <a:pt x="730039" y="762706"/>
                </a:lnTo>
                <a:lnTo>
                  <a:pt x="719472" y="927015"/>
                </a:lnTo>
                <a:lnTo>
                  <a:pt x="648582" y="9722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10318571" y="5841161"/>
            <a:ext cx="69377" cy="27123"/>
          </a:xfrm>
          <a:custGeom>
            <a:avLst/>
            <a:gdLst>
              <a:gd name="connsiteX0" fmla="*/ 69377 w 69377"/>
              <a:gd name="connsiteY0" fmla="*/ 4514 h 27123"/>
              <a:gd name="connsiteX1" fmla="*/ 58822 w 69377"/>
              <a:gd name="connsiteY1" fmla="*/ 3005 h 27123"/>
              <a:gd name="connsiteX2" fmla="*/ 34688 w 69377"/>
              <a:gd name="connsiteY2" fmla="*/ 0 h 27123"/>
              <a:gd name="connsiteX3" fmla="*/ 12066 w 69377"/>
              <a:gd name="connsiteY3" fmla="*/ 0 h 27123"/>
              <a:gd name="connsiteX4" fmla="*/ 3013 w 69377"/>
              <a:gd name="connsiteY4" fmla="*/ 3005 h 27123"/>
              <a:gd name="connsiteX5" fmla="*/ 0 w 69377"/>
              <a:gd name="connsiteY5" fmla="*/ 9040 h 27123"/>
              <a:gd name="connsiteX6" fmla="*/ 1499 w 69377"/>
              <a:gd name="connsiteY6" fmla="*/ 13567 h 27123"/>
              <a:gd name="connsiteX7" fmla="*/ 6026 w 69377"/>
              <a:gd name="connsiteY7" fmla="*/ 16573 h 27123"/>
              <a:gd name="connsiteX8" fmla="*/ 9053 w 69377"/>
              <a:gd name="connsiteY8" fmla="*/ 18081 h 27123"/>
              <a:gd name="connsiteX9" fmla="*/ 21108 w 69377"/>
              <a:gd name="connsiteY9" fmla="*/ 22608 h 27123"/>
              <a:gd name="connsiteX10" fmla="*/ 33175 w 69377"/>
              <a:gd name="connsiteY10" fmla="*/ 24117 h 27123"/>
              <a:gd name="connsiteX11" fmla="*/ 69377 w 69377"/>
              <a:gd name="connsiteY11" fmla="*/ 27122 h 27123"/>
              <a:gd name="connsiteX12" fmla="*/ 69377 w 69377"/>
              <a:gd name="connsiteY12" fmla="*/ 4514 h 27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69377" h="27123">
                <a:moveTo>
                  <a:pt x="69377" y="4514"/>
                </a:moveTo>
                <a:lnTo>
                  <a:pt x="58822" y="3005"/>
                </a:lnTo>
                <a:lnTo>
                  <a:pt x="34688" y="0"/>
                </a:lnTo>
                <a:lnTo>
                  <a:pt x="12066" y="0"/>
                </a:lnTo>
                <a:lnTo>
                  <a:pt x="3013" y="3005"/>
                </a:lnTo>
                <a:lnTo>
                  <a:pt x="0" y="9040"/>
                </a:lnTo>
                <a:lnTo>
                  <a:pt x="1499" y="13567"/>
                </a:lnTo>
                <a:lnTo>
                  <a:pt x="6026" y="16573"/>
                </a:lnTo>
                <a:lnTo>
                  <a:pt x="9053" y="18081"/>
                </a:lnTo>
                <a:lnTo>
                  <a:pt x="21108" y="22608"/>
                </a:lnTo>
                <a:lnTo>
                  <a:pt x="33175" y="24117"/>
                </a:lnTo>
                <a:lnTo>
                  <a:pt x="69377" y="27122"/>
                </a:lnTo>
                <a:lnTo>
                  <a:pt x="69377" y="451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10155670" y="5777850"/>
            <a:ext cx="16593" cy="125114"/>
          </a:xfrm>
          <a:custGeom>
            <a:avLst/>
            <a:gdLst>
              <a:gd name="connsiteX0" fmla="*/ 16593 w 16593"/>
              <a:gd name="connsiteY0" fmla="*/ 13567 h 125114"/>
              <a:gd name="connsiteX1" fmla="*/ 12066 w 16593"/>
              <a:gd name="connsiteY1" fmla="*/ 114551 h 125114"/>
              <a:gd name="connsiteX2" fmla="*/ 10553 w 16593"/>
              <a:gd name="connsiteY2" fmla="*/ 120587 h 125114"/>
              <a:gd name="connsiteX3" fmla="*/ 6026 w 16593"/>
              <a:gd name="connsiteY3" fmla="*/ 125114 h 125114"/>
              <a:gd name="connsiteX4" fmla="*/ 1513 w 16593"/>
              <a:gd name="connsiteY4" fmla="*/ 125114 h 125114"/>
              <a:gd name="connsiteX5" fmla="*/ 1513 w 16593"/>
              <a:gd name="connsiteY5" fmla="*/ 122096 h 125114"/>
              <a:gd name="connsiteX6" fmla="*/ 0 w 16593"/>
              <a:gd name="connsiteY6" fmla="*/ 117569 h 125114"/>
              <a:gd name="connsiteX7" fmla="*/ 6026 w 16593"/>
              <a:gd name="connsiteY7" fmla="*/ 15076 h 125114"/>
              <a:gd name="connsiteX8" fmla="*/ 7539 w 16593"/>
              <a:gd name="connsiteY8" fmla="*/ 9040 h 125114"/>
              <a:gd name="connsiteX9" fmla="*/ 9053 w 16593"/>
              <a:gd name="connsiteY9" fmla="*/ 3018 h 125114"/>
              <a:gd name="connsiteX10" fmla="*/ 12066 w 16593"/>
              <a:gd name="connsiteY10" fmla="*/ 0 h 125114"/>
              <a:gd name="connsiteX11" fmla="*/ 16593 w 16593"/>
              <a:gd name="connsiteY11" fmla="*/ 4526 h 125114"/>
              <a:gd name="connsiteX12" fmla="*/ 16593 w 16593"/>
              <a:gd name="connsiteY12" fmla="*/ 13567 h 125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593" h="125114">
                <a:moveTo>
                  <a:pt x="16593" y="13567"/>
                </a:moveTo>
                <a:lnTo>
                  <a:pt x="12066" y="114551"/>
                </a:lnTo>
                <a:lnTo>
                  <a:pt x="10553" y="120587"/>
                </a:lnTo>
                <a:lnTo>
                  <a:pt x="6026" y="125114"/>
                </a:lnTo>
                <a:lnTo>
                  <a:pt x="1513" y="125114"/>
                </a:lnTo>
                <a:lnTo>
                  <a:pt x="1513" y="122096"/>
                </a:lnTo>
                <a:lnTo>
                  <a:pt x="0" y="117569"/>
                </a:lnTo>
                <a:lnTo>
                  <a:pt x="6026" y="15076"/>
                </a:lnTo>
                <a:lnTo>
                  <a:pt x="7539" y="9040"/>
                </a:lnTo>
                <a:lnTo>
                  <a:pt x="9053" y="3018"/>
                </a:lnTo>
                <a:lnTo>
                  <a:pt x="12066" y="0"/>
                </a:lnTo>
                <a:lnTo>
                  <a:pt x="16593" y="4526"/>
                </a:lnTo>
                <a:lnTo>
                  <a:pt x="16593" y="1356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10074212" y="5777850"/>
            <a:ext cx="28661" cy="114551"/>
          </a:xfrm>
          <a:custGeom>
            <a:avLst/>
            <a:gdLst>
              <a:gd name="connsiteX0" fmla="*/ 27160 w 28661"/>
              <a:gd name="connsiteY0" fmla="*/ 18094 h 114551"/>
              <a:gd name="connsiteX1" fmla="*/ 22633 w 28661"/>
              <a:gd name="connsiteY1" fmla="*/ 104002 h 114551"/>
              <a:gd name="connsiteX2" fmla="*/ 22633 w 28661"/>
              <a:gd name="connsiteY2" fmla="*/ 108529 h 114551"/>
              <a:gd name="connsiteX3" fmla="*/ 16593 w 28661"/>
              <a:gd name="connsiteY3" fmla="*/ 114551 h 114551"/>
              <a:gd name="connsiteX4" fmla="*/ 6039 w 28661"/>
              <a:gd name="connsiteY4" fmla="*/ 114551 h 114551"/>
              <a:gd name="connsiteX5" fmla="*/ 0 w 28661"/>
              <a:gd name="connsiteY5" fmla="*/ 104002 h 114551"/>
              <a:gd name="connsiteX6" fmla="*/ 3026 w 28661"/>
              <a:gd name="connsiteY6" fmla="*/ 54270 h 114551"/>
              <a:gd name="connsiteX7" fmla="*/ 4526 w 28661"/>
              <a:gd name="connsiteY7" fmla="*/ 13567 h 114551"/>
              <a:gd name="connsiteX8" fmla="*/ 7553 w 28661"/>
              <a:gd name="connsiteY8" fmla="*/ 7532 h 114551"/>
              <a:gd name="connsiteX9" fmla="*/ 12066 w 28661"/>
              <a:gd name="connsiteY9" fmla="*/ 3018 h 114551"/>
              <a:gd name="connsiteX10" fmla="*/ 19619 w 28661"/>
              <a:gd name="connsiteY10" fmla="*/ 0 h 114551"/>
              <a:gd name="connsiteX11" fmla="*/ 25647 w 28661"/>
              <a:gd name="connsiteY11" fmla="*/ 3018 h 114551"/>
              <a:gd name="connsiteX12" fmla="*/ 27160 w 28661"/>
              <a:gd name="connsiteY12" fmla="*/ 9040 h 114551"/>
              <a:gd name="connsiteX13" fmla="*/ 28661 w 28661"/>
              <a:gd name="connsiteY13" fmla="*/ 15076 h 114551"/>
              <a:gd name="connsiteX14" fmla="*/ 27160 w 28661"/>
              <a:gd name="connsiteY14" fmla="*/ 18094 h 1145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8661" h="114551">
                <a:moveTo>
                  <a:pt x="27160" y="18094"/>
                </a:moveTo>
                <a:lnTo>
                  <a:pt x="22633" y="104002"/>
                </a:lnTo>
                <a:lnTo>
                  <a:pt x="22633" y="108529"/>
                </a:lnTo>
                <a:lnTo>
                  <a:pt x="16593" y="114551"/>
                </a:lnTo>
                <a:lnTo>
                  <a:pt x="6039" y="114551"/>
                </a:lnTo>
                <a:lnTo>
                  <a:pt x="0" y="104002"/>
                </a:lnTo>
                <a:lnTo>
                  <a:pt x="3026" y="54270"/>
                </a:lnTo>
                <a:lnTo>
                  <a:pt x="4526" y="13567"/>
                </a:lnTo>
                <a:lnTo>
                  <a:pt x="7553" y="7532"/>
                </a:lnTo>
                <a:lnTo>
                  <a:pt x="12066" y="3018"/>
                </a:lnTo>
                <a:lnTo>
                  <a:pt x="19619" y="0"/>
                </a:lnTo>
                <a:lnTo>
                  <a:pt x="25647" y="3018"/>
                </a:lnTo>
                <a:lnTo>
                  <a:pt x="27160" y="9040"/>
                </a:lnTo>
                <a:lnTo>
                  <a:pt x="28661" y="15076"/>
                </a:lnTo>
                <a:lnTo>
                  <a:pt x="27160" y="180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10114941" y="5779359"/>
            <a:ext cx="27147" cy="116060"/>
          </a:xfrm>
          <a:custGeom>
            <a:avLst/>
            <a:gdLst>
              <a:gd name="connsiteX0" fmla="*/ 25647 w 27147"/>
              <a:gd name="connsiteY0" fmla="*/ 19590 h 116060"/>
              <a:gd name="connsiteX1" fmla="*/ 18106 w 27147"/>
              <a:gd name="connsiteY1" fmla="*/ 105511 h 116060"/>
              <a:gd name="connsiteX2" fmla="*/ 16593 w 27147"/>
              <a:gd name="connsiteY2" fmla="*/ 111546 h 116060"/>
              <a:gd name="connsiteX3" fmla="*/ 12066 w 27147"/>
              <a:gd name="connsiteY3" fmla="*/ 114551 h 116060"/>
              <a:gd name="connsiteX4" fmla="*/ 7539 w 27147"/>
              <a:gd name="connsiteY4" fmla="*/ 116060 h 116060"/>
              <a:gd name="connsiteX5" fmla="*/ 0 w 27147"/>
              <a:gd name="connsiteY5" fmla="*/ 113042 h 116060"/>
              <a:gd name="connsiteX6" fmla="*/ 0 w 27147"/>
              <a:gd name="connsiteY6" fmla="*/ 105511 h 116060"/>
              <a:gd name="connsiteX7" fmla="*/ 4526 w 27147"/>
              <a:gd name="connsiteY7" fmla="*/ 54257 h 116060"/>
              <a:gd name="connsiteX8" fmla="*/ 7539 w 27147"/>
              <a:gd name="connsiteY8" fmla="*/ 10549 h 116060"/>
              <a:gd name="connsiteX9" fmla="*/ 9052 w 27147"/>
              <a:gd name="connsiteY9" fmla="*/ 4526 h 116060"/>
              <a:gd name="connsiteX10" fmla="*/ 13579 w 27147"/>
              <a:gd name="connsiteY10" fmla="*/ 0 h 116060"/>
              <a:gd name="connsiteX11" fmla="*/ 19607 w 27147"/>
              <a:gd name="connsiteY11" fmla="*/ 0 h 116060"/>
              <a:gd name="connsiteX12" fmla="*/ 25647 w 27147"/>
              <a:gd name="connsiteY12" fmla="*/ 3017 h 116060"/>
              <a:gd name="connsiteX13" fmla="*/ 27147 w 27147"/>
              <a:gd name="connsiteY13" fmla="*/ 10549 h 116060"/>
              <a:gd name="connsiteX14" fmla="*/ 25647 w 27147"/>
              <a:gd name="connsiteY14" fmla="*/ 19590 h 116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7147" h="116060">
                <a:moveTo>
                  <a:pt x="25647" y="19590"/>
                </a:moveTo>
                <a:lnTo>
                  <a:pt x="18106" y="105511"/>
                </a:lnTo>
                <a:lnTo>
                  <a:pt x="16593" y="111546"/>
                </a:lnTo>
                <a:lnTo>
                  <a:pt x="12066" y="114551"/>
                </a:lnTo>
                <a:lnTo>
                  <a:pt x="7539" y="116060"/>
                </a:lnTo>
                <a:lnTo>
                  <a:pt x="0" y="113042"/>
                </a:lnTo>
                <a:lnTo>
                  <a:pt x="0" y="105511"/>
                </a:lnTo>
                <a:lnTo>
                  <a:pt x="4526" y="54257"/>
                </a:lnTo>
                <a:lnTo>
                  <a:pt x="7539" y="10549"/>
                </a:lnTo>
                <a:lnTo>
                  <a:pt x="9052" y="4526"/>
                </a:lnTo>
                <a:lnTo>
                  <a:pt x="13579" y="0"/>
                </a:lnTo>
                <a:lnTo>
                  <a:pt x="19607" y="0"/>
                </a:lnTo>
                <a:lnTo>
                  <a:pt x="25647" y="3017"/>
                </a:lnTo>
                <a:lnTo>
                  <a:pt x="27147" y="10549"/>
                </a:lnTo>
                <a:lnTo>
                  <a:pt x="25647" y="1959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10157182" y="4332308"/>
            <a:ext cx="1031681" cy="848640"/>
          </a:xfrm>
          <a:custGeom>
            <a:avLst/>
            <a:gdLst>
              <a:gd name="connsiteX0" fmla="*/ 21108 w 1031681"/>
              <a:gd name="connsiteY0" fmla="*/ 489958 h 848640"/>
              <a:gd name="connsiteX1" fmla="*/ 22621 w 1031681"/>
              <a:gd name="connsiteY1" fmla="*/ 485393 h 848640"/>
              <a:gd name="connsiteX2" fmla="*/ 30161 w 1031681"/>
              <a:gd name="connsiteY2" fmla="*/ 471825 h 848640"/>
              <a:gd name="connsiteX3" fmla="*/ 34688 w 1031681"/>
              <a:gd name="connsiteY3" fmla="*/ 461301 h 848640"/>
              <a:gd name="connsiteX4" fmla="*/ 40716 w 1031681"/>
              <a:gd name="connsiteY4" fmla="*/ 449255 h 848640"/>
              <a:gd name="connsiteX5" fmla="*/ 46756 w 1031681"/>
              <a:gd name="connsiteY5" fmla="*/ 437082 h 848640"/>
              <a:gd name="connsiteX6" fmla="*/ 55797 w 1031681"/>
              <a:gd name="connsiteY6" fmla="*/ 422119 h 848640"/>
              <a:gd name="connsiteX7" fmla="*/ 63350 w 1031681"/>
              <a:gd name="connsiteY7" fmla="*/ 407030 h 848640"/>
              <a:gd name="connsiteX8" fmla="*/ 67864 w 1031681"/>
              <a:gd name="connsiteY8" fmla="*/ 399422 h 848640"/>
              <a:gd name="connsiteX9" fmla="*/ 73904 w 1031681"/>
              <a:gd name="connsiteY9" fmla="*/ 390419 h 848640"/>
              <a:gd name="connsiteX10" fmla="*/ 78430 w 1031681"/>
              <a:gd name="connsiteY10" fmla="*/ 382938 h 848640"/>
              <a:gd name="connsiteX11" fmla="*/ 84458 w 1031681"/>
              <a:gd name="connsiteY11" fmla="*/ 373808 h 848640"/>
              <a:gd name="connsiteX12" fmla="*/ 88985 w 1031681"/>
              <a:gd name="connsiteY12" fmla="*/ 366327 h 848640"/>
              <a:gd name="connsiteX13" fmla="*/ 95025 w 1031681"/>
              <a:gd name="connsiteY13" fmla="*/ 357197 h 848640"/>
              <a:gd name="connsiteX14" fmla="*/ 101052 w 1031681"/>
              <a:gd name="connsiteY14" fmla="*/ 348195 h 848640"/>
              <a:gd name="connsiteX15" fmla="*/ 107092 w 1031681"/>
              <a:gd name="connsiteY15" fmla="*/ 340714 h 848640"/>
              <a:gd name="connsiteX16" fmla="*/ 113119 w 1031681"/>
              <a:gd name="connsiteY16" fmla="*/ 331584 h 848640"/>
              <a:gd name="connsiteX17" fmla="*/ 120660 w 1031681"/>
              <a:gd name="connsiteY17" fmla="*/ 322581 h 848640"/>
              <a:gd name="connsiteX18" fmla="*/ 126700 w 1031681"/>
              <a:gd name="connsiteY18" fmla="*/ 313578 h 848640"/>
              <a:gd name="connsiteX19" fmla="*/ 134240 w 1031681"/>
              <a:gd name="connsiteY19" fmla="*/ 305970 h 848640"/>
              <a:gd name="connsiteX20" fmla="*/ 140268 w 1031681"/>
              <a:gd name="connsiteY20" fmla="*/ 296967 h 848640"/>
              <a:gd name="connsiteX21" fmla="*/ 147808 w 1031681"/>
              <a:gd name="connsiteY21" fmla="*/ 287964 h 848640"/>
              <a:gd name="connsiteX22" fmla="*/ 155348 w 1031681"/>
              <a:gd name="connsiteY22" fmla="*/ 280356 h 848640"/>
              <a:gd name="connsiteX23" fmla="*/ 162889 w 1031681"/>
              <a:gd name="connsiteY23" fmla="*/ 272875 h 848640"/>
              <a:gd name="connsiteX24" fmla="*/ 170442 w 1031681"/>
              <a:gd name="connsiteY24" fmla="*/ 265267 h 848640"/>
              <a:gd name="connsiteX25" fmla="*/ 179482 w 1031681"/>
              <a:gd name="connsiteY25" fmla="*/ 257786 h 848640"/>
              <a:gd name="connsiteX26" fmla="*/ 194564 w 1031681"/>
              <a:gd name="connsiteY26" fmla="*/ 242696 h 848640"/>
              <a:gd name="connsiteX27" fmla="*/ 211158 w 1031681"/>
              <a:gd name="connsiteY27" fmla="*/ 230650 h 848640"/>
              <a:gd name="connsiteX28" fmla="*/ 215685 w 1031681"/>
              <a:gd name="connsiteY28" fmla="*/ 227607 h 848640"/>
              <a:gd name="connsiteX29" fmla="*/ 220212 w 1031681"/>
              <a:gd name="connsiteY29" fmla="*/ 224564 h 848640"/>
              <a:gd name="connsiteX30" fmla="*/ 224738 w 1031681"/>
              <a:gd name="connsiteY30" fmla="*/ 221648 h 848640"/>
              <a:gd name="connsiteX31" fmla="*/ 229265 w 1031681"/>
              <a:gd name="connsiteY31" fmla="*/ 218604 h 848640"/>
              <a:gd name="connsiteX32" fmla="*/ 233791 w 1031681"/>
              <a:gd name="connsiteY32" fmla="*/ 215561 h 848640"/>
              <a:gd name="connsiteX33" fmla="*/ 238306 w 1031681"/>
              <a:gd name="connsiteY33" fmla="*/ 212518 h 848640"/>
              <a:gd name="connsiteX34" fmla="*/ 247360 w 1031681"/>
              <a:gd name="connsiteY34" fmla="*/ 208080 h 848640"/>
              <a:gd name="connsiteX35" fmla="*/ 256413 w 1031681"/>
              <a:gd name="connsiteY35" fmla="*/ 203515 h 848640"/>
              <a:gd name="connsiteX36" fmla="*/ 265467 w 1031681"/>
              <a:gd name="connsiteY36" fmla="*/ 200472 h 848640"/>
              <a:gd name="connsiteX37" fmla="*/ 274508 w 1031681"/>
              <a:gd name="connsiteY37" fmla="*/ 197429 h 848640"/>
              <a:gd name="connsiteX38" fmla="*/ 283561 w 1031681"/>
              <a:gd name="connsiteY38" fmla="*/ 194512 h 848640"/>
              <a:gd name="connsiteX39" fmla="*/ 303169 w 1031681"/>
              <a:gd name="connsiteY39" fmla="*/ 189947 h 848640"/>
              <a:gd name="connsiteX40" fmla="*/ 322777 w 1031681"/>
              <a:gd name="connsiteY40" fmla="*/ 188426 h 848640"/>
              <a:gd name="connsiteX41" fmla="*/ 342384 w 1031681"/>
              <a:gd name="connsiteY41" fmla="*/ 189947 h 848640"/>
              <a:gd name="connsiteX42" fmla="*/ 363505 w 1031681"/>
              <a:gd name="connsiteY42" fmla="*/ 194512 h 848640"/>
              <a:gd name="connsiteX43" fmla="*/ 374060 w 1031681"/>
              <a:gd name="connsiteY43" fmla="*/ 197429 h 848640"/>
              <a:gd name="connsiteX44" fmla="*/ 383113 w 1031681"/>
              <a:gd name="connsiteY44" fmla="*/ 201993 h 848640"/>
              <a:gd name="connsiteX45" fmla="*/ 393667 w 1031681"/>
              <a:gd name="connsiteY45" fmla="*/ 206558 h 848640"/>
              <a:gd name="connsiteX46" fmla="*/ 404234 w 1031681"/>
              <a:gd name="connsiteY46" fmla="*/ 212518 h 848640"/>
              <a:gd name="connsiteX47" fmla="*/ 410261 w 1031681"/>
              <a:gd name="connsiteY47" fmla="*/ 215561 h 848640"/>
              <a:gd name="connsiteX48" fmla="*/ 414788 w 1031681"/>
              <a:gd name="connsiteY48" fmla="*/ 218604 h 848640"/>
              <a:gd name="connsiteX49" fmla="*/ 420815 w 1031681"/>
              <a:gd name="connsiteY49" fmla="*/ 221648 h 848640"/>
              <a:gd name="connsiteX50" fmla="*/ 425342 w 1031681"/>
              <a:gd name="connsiteY50" fmla="*/ 226086 h 848640"/>
              <a:gd name="connsiteX51" fmla="*/ 446463 w 1031681"/>
              <a:gd name="connsiteY51" fmla="*/ 242696 h 848640"/>
              <a:gd name="connsiteX52" fmla="*/ 460030 w 1031681"/>
              <a:gd name="connsiteY52" fmla="*/ 254742 h 848640"/>
              <a:gd name="connsiteX53" fmla="*/ 467584 w 1031681"/>
              <a:gd name="connsiteY53" fmla="*/ 263745 h 848640"/>
              <a:gd name="connsiteX54" fmla="*/ 476625 w 1031681"/>
              <a:gd name="connsiteY54" fmla="*/ 272875 h 848640"/>
              <a:gd name="connsiteX55" fmla="*/ 487191 w 1031681"/>
              <a:gd name="connsiteY55" fmla="*/ 286443 h 848640"/>
              <a:gd name="connsiteX56" fmla="*/ 499259 w 1031681"/>
              <a:gd name="connsiteY56" fmla="*/ 302927 h 848640"/>
              <a:gd name="connsiteX57" fmla="*/ 505286 w 1031681"/>
              <a:gd name="connsiteY57" fmla="*/ 312056 h 848640"/>
              <a:gd name="connsiteX58" fmla="*/ 511326 w 1031681"/>
              <a:gd name="connsiteY58" fmla="*/ 322581 h 848640"/>
              <a:gd name="connsiteX59" fmla="*/ 518866 w 1031681"/>
              <a:gd name="connsiteY59" fmla="*/ 333106 h 848640"/>
              <a:gd name="connsiteX60" fmla="*/ 526407 w 1031681"/>
              <a:gd name="connsiteY60" fmla="*/ 346673 h 848640"/>
              <a:gd name="connsiteX61" fmla="*/ 533948 w 1031681"/>
              <a:gd name="connsiteY61" fmla="*/ 358719 h 848640"/>
              <a:gd name="connsiteX62" fmla="*/ 541488 w 1031681"/>
              <a:gd name="connsiteY62" fmla="*/ 373808 h 848640"/>
              <a:gd name="connsiteX63" fmla="*/ 550542 w 1031681"/>
              <a:gd name="connsiteY63" fmla="*/ 388898 h 848640"/>
              <a:gd name="connsiteX64" fmla="*/ 553555 w 1031681"/>
              <a:gd name="connsiteY64" fmla="*/ 396379 h 848640"/>
              <a:gd name="connsiteX65" fmla="*/ 558082 w 1031681"/>
              <a:gd name="connsiteY65" fmla="*/ 405508 h 848640"/>
              <a:gd name="connsiteX66" fmla="*/ 562609 w 1031681"/>
              <a:gd name="connsiteY66" fmla="*/ 412990 h 848640"/>
              <a:gd name="connsiteX67" fmla="*/ 567123 w 1031681"/>
              <a:gd name="connsiteY67" fmla="*/ 423514 h 848640"/>
              <a:gd name="connsiteX68" fmla="*/ 571650 w 1031681"/>
              <a:gd name="connsiteY68" fmla="*/ 432644 h 848640"/>
              <a:gd name="connsiteX69" fmla="*/ 576177 w 1031681"/>
              <a:gd name="connsiteY69" fmla="*/ 441647 h 848640"/>
              <a:gd name="connsiteX70" fmla="*/ 580704 w 1031681"/>
              <a:gd name="connsiteY70" fmla="*/ 450650 h 848640"/>
              <a:gd name="connsiteX71" fmla="*/ 585230 w 1031681"/>
              <a:gd name="connsiteY71" fmla="*/ 461301 h 848640"/>
              <a:gd name="connsiteX72" fmla="*/ 589757 w 1031681"/>
              <a:gd name="connsiteY72" fmla="*/ 471825 h 848640"/>
              <a:gd name="connsiteX73" fmla="*/ 595784 w 1031681"/>
              <a:gd name="connsiteY73" fmla="*/ 482350 h 848640"/>
              <a:gd name="connsiteX74" fmla="*/ 604838 w 1031681"/>
              <a:gd name="connsiteY74" fmla="*/ 504921 h 848640"/>
              <a:gd name="connsiteX75" fmla="*/ 615392 w 1031681"/>
              <a:gd name="connsiteY75" fmla="*/ 529139 h 848640"/>
              <a:gd name="connsiteX76" fmla="*/ 625959 w 1031681"/>
              <a:gd name="connsiteY76" fmla="*/ 554753 h 848640"/>
              <a:gd name="connsiteX77" fmla="*/ 636513 w 1031681"/>
              <a:gd name="connsiteY77" fmla="*/ 581838 h 848640"/>
              <a:gd name="connsiteX78" fmla="*/ 549029 w 1031681"/>
              <a:gd name="connsiteY78" fmla="*/ 618014 h 848640"/>
              <a:gd name="connsiteX79" fmla="*/ 574676 w 1031681"/>
              <a:gd name="connsiteY79" fmla="*/ 670776 h 848640"/>
              <a:gd name="connsiteX80" fmla="*/ 924614 w 1031681"/>
              <a:gd name="connsiteY80" fmla="*/ 848640 h 848640"/>
              <a:gd name="connsiteX81" fmla="*/ 1031681 w 1031681"/>
              <a:gd name="connsiteY81" fmla="*/ 426558 h 848640"/>
              <a:gd name="connsiteX82" fmla="*/ 1005995 w 1031681"/>
              <a:gd name="connsiteY82" fmla="*/ 397901 h 848640"/>
              <a:gd name="connsiteX83" fmla="*/ 907956 w 1031681"/>
              <a:gd name="connsiteY83" fmla="*/ 437082 h 848640"/>
              <a:gd name="connsiteX84" fmla="*/ 903506 w 1031681"/>
              <a:gd name="connsiteY84" fmla="*/ 428079 h 848640"/>
              <a:gd name="connsiteX85" fmla="*/ 898928 w 1031681"/>
              <a:gd name="connsiteY85" fmla="*/ 419076 h 848640"/>
              <a:gd name="connsiteX86" fmla="*/ 892952 w 1031681"/>
              <a:gd name="connsiteY86" fmla="*/ 405508 h 848640"/>
              <a:gd name="connsiteX87" fmla="*/ 888374 w 1031681"/>
              <a:gd name="connsiteY87" fmla="*/ 397901 h 848640"/>
              <a:gd name="connsiteX88" fmla="*/ 883924 w 1031681"/>
              <a:gd name="connsiteY88" fmla="*/ 388898 h 848640"/>
              <a:gd name="connsiteX89" fmla="*/ 879346 w 1031681"/>
              <a:gd name="connsiteY89" fmla="*/ 379895 h 848640"/>
              <a:gd name="connsiteX90" fmla="*/ 873369 w 1031681"/>
              <a:gd name="connsiteY90" fmla="*/ 370765 h 848640"/>
              <a:gd name="connsiteX91" fmla="*/ 868791 w 1031681"/>
              <a:gd name="connsiteY91" fmla="*/ 360241 h 848640"/>
              <a:gd name="connsiteX92" fmla="*/ 862815 w 1031681"/>
              <a:gd name="connsiteY92" fmla="*/ 349716 h 848640"/>
              <a:gd name="connsiteX93" fmla="*/ 855186 w 1031681"/>
              <a:gd name="connsiteY93" fmla="*/ 337670 h 848640"/>
              <a:gd name="connsiteX94" fmla="*/ 849210 w 1031681"/>
              <a:gd name="connsiteY94" fmla="*/ 327146 h 848640"/>
              <a:gd name="connsiteX95" fmla="*/ 841707 w 1031681"/>
              <a:gd name="connsiteY95" fmla="*/ 315100 h 848640"/>
              <a:gd name="connsiteX96" fmla="*/ 834078 w 1031681"/>
              <a:gd name="connsiteY96" fmla="*/ 301532 h 848640"/>
              <a:gd name="connsiteX97" fmla="*/ 826575 w 1031681"/>
              <a:gd name="connsiteY97" fmla="*/ 289359 h 848640"/>
              <a:gd name="connsiteX98" fmla="*/ 817547 w 1031681"/>
              <a:gd name="connsiteY98" fmla="*/ 275792 h 848640"/>
              <a:gd name="connsiteX99" fmla="*/ 809918 w 1031681"/>
              <a:gd name="connsiteY99" fmla="*/ 263745 h 848640"/>
              <a:gd name="connsiteX100" fmla="*/ 800889 w 1031681"/>
              <a:gd name="connsiteY100" fmla="*/ 250178 h 848640"/>
              <a:gd name="connsiteX101" fmla="*/ 791861 w 1031681"/>
              <a:gd name="connsiteY101" fmla="*/ 236610 h 848640"/>
              <a:gd name="connsiteX102" fmla="*/ 781307 w 1031681"/>
              <a:gd name="connsiteY102" fmla="*/ 223042 h 848640"/>
              <a:gd name="connsiteX103" fmla="*/ 772279 w 1031681"/>
              <a:gd name="connsiteY103" fmla="*/ 209475 h 848640"/>
              <a:gd name="connsiteX104" fmla="*/ 761725 w 1031681"/>
              <a:gd name="connsiteY104" fmla="*/ 195907 h 848640"/>
              <a:gd name="connsiteX105" fmla="*/ 751171 w 1031681"/>
              <a:gd name="connsiteY105" fmla="*/ 182339 h 848640"/>
              <a:gd name="connsiteX106" fmla="*/ 740617 w 1031681"/>
              <a:gd name="connsiteY106" fmla="*/ 170293 h 848640"/>
              <a:gd name="connsiteX107" fmla="*/ 730025 w 1031681"/>
              <a:gd name="connsiteY107" fmla="*/ 156726 h 848640"/>
              <a:gd name="connsiteX108" fmla="*/ 717957 w 1031681"/>
              <a:gd name="connsiteY108" fmla="*/ 143158 h 848640"/>
              <a:gd name="connsiteX109" fmla="*/ 705890 w 1031681"/>
              <a:gd name="connsiteY109" fmla="*/ 131112 h 848640"/>
              <a:gd name="connsiteX110" fmla="*/ 693823 w 1031681"/>
              <a:gd name="connsiteY110" fmla="*/ 119065 h 848640"/>
              <a:gd name="connsiteX111" fmla="*/ 681768 w 1031681"/>
              <a:gd name="connsiteY111" fmla="*/ 107020 h 848640"/>
              <a:gd name="connsiteX112" fmla="*/ 669701 w 1031681"/>
              <a:gd name="connsiteY112" fmla="*/ 94974 h 848640"/>
              <a:gd name="connsiteX113" fmla="*/ 657634 w 1031681"/>
              <a:gd name="connsiteY113" fmla="*/ 84449 h 848640"/>
              <a:gd name="connsiteX114" fmla="*/ 644053 w 1031681"/>
              <a:gd name="connsiteY114" fmla="*/ 73924 h 848640"/>
              <a:gd name="connsiteX115" fmla="*/ 631986 w 1031681"/>
              <a:gd name="connsiteY115" fmla="*/ 63273 h 848640"/>
              <a:gd name="connsiteX116" fmla="*/ 624445 w 1031681"/>
              <a:gd name="connsiteY116" fmla="*/ 58835 h 848640"/>
              <a:gd name="connsiteX117" fmla="*/ 618418 w 1031681"/>
              <a:gd name="connsiteY117" fmla="*/ 52749 h 848640"/>
              <a:gd name="connsiteX118" fmla="*/ 610865 w 1031681"/>
              <a:gd name="connsiteY118" fmla="*/ 49705 h 848640"/>
              <a:gd name="connsiteX119" fmla="*/ 604838 w 1031681"/>
              <a:gd name="connsiteY119" fmla="*/ 45268 h 848640"/>
              <a:gd name="connsiteX120" fmla="*/ 597297 w 1031681"/>
              <a:gd name="connsiteY120" fmla="*/ 40703 h 848640"/>
              <a:gd name="connsiteX121" fmla="*/ 591257 w 1031681"/>
              <a:gd name="connsiteY121" fmla="*/ 36138 h 848640"/>
              <a:gd name="connsiteX122" fmla="*/ 583717 w 1031681"/>
              <a:gd name="connsiteY122" fmla="*/ 33222 h 848640"/>
              <a:gd name="connsiteX123" fmla="*/ 576177 w 1031681"/>
              <a:gd name="connsiteY123" fmla="*/ 28657 h 848640"/>
              <a:gd name="connsiteX124" fmla="*/ 570149 w 1031681"/>
              <a:gd name="connsiteY124" fmla="*/ 25613 h 848640"/>
              <a:gd name="connsiteX125" fmla="*/ 562609 w 1031681"/>
              <a:gd name="connsiteY125" fmla="*/ 22570 h 848640"/>
              <a:gd name="connsiteX126" fmla="*/ 555056 w 1031681"/>
              <a:gd name="connsiteY126" fmla="*/ 19654 h 848640"/>
              <a:gd name="connsiteX127" fmla="*/ 549028 w 1031681"/>
              <a:gd name="connsiteY127" fmla="*/ 16611 h 848640"/>
              <a:gd name="connsiteX128" fmla="*/ 541488 w 1031681"/>
              <a:gd name="connsiteY128" fmla="*/ 13567 h 848640"/>
              <a:gd name="connsiteX129" fmla="*/ 533948 w 1031681"/>
              <a:gd name="connsiteY129" fmla="*/ 10524 h 848640"/>
              <a:gd name="connsiteX130" fmla="*/ 520367 w 1031681"/>
              <a:gd name="connsiteY130" fmla="*/ 6086 h 848640"/>
              <a:gd name="connsiteX131" fmla="*/ 505286 w 1031681"/>
              <a:gd name="connsiteY131" fmla="*/ 3043 h 848640"/>
              <a:gd name="connsiteX132" fmla="*/ 490205 w 1031681"/>
              <a:gd name="connsiteY132" fmla="*/ 1521 h 848640"/>
              <a:gd name="connsiteX133" fmla="*/ 475124 w 1031681"/>
              <a:gd name="connsiteY133" fmla="*/ 0 h 848640"/>
              <a:gd name="connsiteX134" fmla="*/ 444950 w 1031681"/>
              <a:gd name="connsiteY134" fmla="*/ 0 h 848640"/>
              <a:gd name="connsiteX135" fmla="*/ 413275 w 1031681"/>
              <a:gd name="connsiteY135" fmla="*/ 6086 h 848640"/>
              <a:gd name="connsiteX136" fmla="*/ 398194 w 1031681"/>
              <a:gd name="connsiteY136" fmla="*/ 10524 h 848640"/>
              <a:gd name="connsiteX137" fmla="*/ 383113 w 1031681"/>
              <a:gd name="connsiteY137" fmla="*/ 16611 h 848640"/>
              <a:gd name="connsiteX138" fmla="*/ 374060 w 1031681"/>
              <a:gd name="connsiteY138" fmla="*/ 19654 h 848640"/>
              <a:gd name="connsiteX139" fmla="*/ 366519 w 1031681"/>
              <a:gd name="connsiteY139" fmla="*/ 24092 h 848640"/>
              <a:gd name="connsiteX140" fmla="*/ 358978 w 1031681"/>
              <a:gd name="connsiteY140" fmla="*/ 28657 h 848640"/>
              <a:gd name="connsiteX141" fmla="*/ 351438 w 1031681"/>
              <a:gd name="connsiteY141" fmla="*/ 33222 h 848640"/>
              <a:gd name="connsiteX142" fmla="*/ 342384 w 1031681"/>
              <a:gd name="connsiteY142" fmla="*/ 37660 h 848640"/>
              <a:gd name="connsiteX143" fmla="*/ 334844 w 1031681"/>
              <a:gd name="connsiteY143" fmla="*/ 42224 h 848640"/>
              <a:gd name="connsiteX144" fmla="*/ 330317 w 1031681"/>
              <a:gd name="connsiteY144" fmla="*/ 45268 h 848640"/>
              <a:gd name="connsiteX145" fmla="*/ 327304 w 1031681"/>
              <a:gd name="connsiteY145" fmla="*/ 48311 h 848640"/>
              <a:gd name="connsiteX146" fmla="*/ 322777 w 1031681"/>
              <a:gd name="connsiteY146" fmla="*/ 51227 h 848640"/>
              <a:gd name="connsiteX147" fmla="*/ 318250 w 1031681"/>
              <a:gd name="connsiteY147" fmla="*/ 54270 h 848640"/>
              <a:gd name="connsiteX148" fmla="*/ 303169 w 1031681"/>
              <a:gd name="connsiteY148" fmla="*/ 67838 h 848640"/>
              <a:gd name="connsiteX149" fmla="*/ 286575 w 1031681"/>
              <a:gd name="connsiteY149" fmla="*/ 81406 h 848640"/>
              <a:gd name="connsiteX150" fmla="*/ 271494 w 1031681"/>
              <a:gd name="connsiteY150" fmla="*/ 98017 h 848640"/>
              <a:gd name="connsiteX151" fmla="*/ 262440 w 1031681"/>
              <a:gd name="connsiteY151" fmla="*/ 107020 h 848640"/>
              <a:gd name="connsiteX152" fmla="*/ 254900 w 1031681"/>
              <a:gd name="connsiteY152" fmla="*/ 116022 h 848640"/>
              <a:gd name="connsiteX153" fmla="*/ 245859 w 1031681"/>
              <a:gd name="connsiteY153" fmla="*/ 125152 h 848640"/>
              <a:gd name="connsiteX154" fmla="*/ 238306 w 1031681"/>
              <a:gd name="connsiteY154" fmla="*/ 135676 h 848640"/>
              <a:gd name="connsiteX155" fmla="*/ 230765 w 1031681"/>
              <a:gd name="connsiteY155" fmla="*/ 146201 h 848640"/>
              <a:gd name="connsiteX156" fmla="*/ 221725 w 1031681"/>
              <a:gd name="connsiteY156" fmla="*/ 156726 h 848640"/>
              <a:gd name="connsiteX157" fmla="*/ 263953 w 1031681"/>
              <a:gd name="connsiteY157" fmla="*/ 147723 h 848640"/>
              <a:gd name="connsiteX158" fmla="*/ 271494 w 1031681"/>
              <a:gd name="connsiteY158" fmla="*/ 138720 h 848640"/>
              <a:gd name="connsiteX159" fmla="*/ 282048 w 1031681"/>
              <a:gd name="connsiteY159" fmla="*/ 128195 h 848640"/>
              <a:gd name="connsiteX160" fmla="*/ 295629 w 1031681"/>
              <a:gd name="connsiteY160" fmla="*/ 116022 h 848640"/>
              <a:gd name="connsiteX161" fmla="*/ 313723 w 1031681"/>
              <a:gd name="connsiteY161" fmla="*/ 102455 h 848640"/>
              <a:gd name="connsiteX162" fmla="*/ 322777 w 1031681"/>
              <a:gd name="connsiteY162" fmla="*/ 94974 h 848640"/>
              <a:gd name="connsiteX163" fmla="*/ 327304 w 1031681"/>
              <a:gd name="connsiteY163" fmla="*/ 91930 h 848640"/>
              <a:gd name="connsiteX164" fmla="*/ 333331 w 1031681"/>
              <a:gd name="connsiteY164" fmla="*/ 87492 h 848640"/>
              <a:gd name="connsiteX165" fmla="*/ 337857 w 1031681"/>
              <a:gd name="connsiteY165" fmla="*/ 84449 h 848640"/>
              <a:gd name="connsiteX166" fmla="*/ 343898 w 1031681"/>
              <a:gd name="connsiteY166" fmla="*/ 79884 h 848640"/>
              <a:gd name="connsiteX167" fmla="*/ 349925 w 1031681"/>
              <a:gd name="connsiteY167" fmla="*/ 76841 h 848640"/>
              <a:gd name="connsiteX168" fmla="*/ 355965 w 1031681"/>
              <a:gd name="connsiteY168" fmla="*/ 73924 h 848640"/>
              <a:gd name="connsiteX169" fmla="*/ 361992 w 1031681"/>
              <a:gd name="connsiteY169" fmla="*/ 69360 h 848640"/>
              <a:gd name="connsiteX170" fmla="*/ 368032 w 1031681"/>
              <a:gd name="connsiteY170" fmla="*/ 66316 h 848640"/>
              <a:gd name="connsiteX171" fmla="*/ 374060 w 1031681"/>
              <a:gd name="connsiteY171" fmla="*/ 63273 h 848640"/>
              <a:gd name="connsiteX172" fmla="*/ 380100 w 1031681"/>
              <a:gd name="connsiteY172" fmla="*/ 58835 h 848640"/>
              <a:gd name="connsiteX173" fmla="*/ 387639 w 1031681"/>
              <a:gd name="connsiteY173" fmla="*/ 55792 h 848640"/>
              <a:gd name="connsiteX174" fmla="*/ 393667 w 1031681"/>
              <a:gd name="connsiteY174" fmla="*/ 52749 h 848640"/>
              <a:gd name="connsiteX175" fmla="*/ 401208 w 1031681"/>
              <a:gd name="connsiteY175" fmla="*/ 49705 h 848640"/>
              <a:gd name="connsiteX176" fmla="*/ 407248 w 1031681"/>
              <a:gd name="connsiteY176" fmla="*/ 46789 h 848640"/>
              <a:gd name="connsiteX177" fmla="*/ 414788 w 1031681"/>
              <a:gd name="connsiteY177" fmla="*/ 45268 h 848640"/>
              <a:gd name="connsiteX178" fmla="*/ 420815 w 1031681"/>
              <a:gd name="connsiteY178" fmla="*/ 42224 h 848640"/>
              <a:gd name="connsiteX179" fmla="*/ 435909 w 1031681"/>
              <a:gd name="connsiteY179" fmla="*/ 37660 h 848640"/>
              <a:gd name="connsiteX180" fmla="*/ 450990 w 1031681"/>
              <a:gd name="connsiteY180" fmla="*/ 34743 h 848640"/>
              <a:gd name="connsiteX181" fmla="*/ 466070 w 1031681"/>
              <a:gd name="connsiteY181" fmla="*/ 31700 h 848640"/>
              <a:gd name="connsiteX182" fmla="*/ 496232 w 1031681"/>
              <a:gd name="connsiteY182" fmla="*/ 30178 h 848640"/>
              <a:gd name="connsiteX183" fmla="*/ 527908 w 1031681"/>
              <a:gd name="connsiteY183" fmla="*/ 33222 h 848640"/>
              <a:gd name="connsiteX184" fmla="*/ 544501 w 1031681"/>
              <a:gd name="connsiteY184" fmla="*/ 36138 h 848640"/>
              <a:gd name="connsiteX185" fmla="*/ 559582 w 1031681"/>
              <a:gd name="connsiteY185" fmla="*/ 42224 h 848640"/>
              <a:gd name="connsiteX186" fmla="*/ 567123 w 1031681"/>
              <a:gd name="connsiteY186" fmla="*/ 45268 h 848640"/>
              <a:gd name="connsiteX187" fmla="*/ 576177 w 1031681"/>
              <a:gd name="connsiteY187" fmla="*/ 48311 h 848640"/>
              <a:gd name="connsiteX188" fmla="*/ 583717 w 1031681"/>
              <a:gd name="connsiteY188" fmla="*/ 52749 h 848640"/>
              <a:gd name="connsiteX189" fmla="*/ 591257 w 1031681"/>
              <a:gd name="connsiteY189" fmla="*/ 57313 h 848640"/>
              <a:gd name="connsiteX190" fmla="*/ 600311 w 1031681"/>
              <a:gd name="connsiteY190" fmla="*/ 63273 h 848640"/>
              <a:gd name="connsiteX191" fmla="*/ 603325 w 1031681"/>
              <a:gd name="connsiteY191" fmla="*/ 64795 h 848640"/>
              <a:gd name="connsiteX192" fmla="*/ 607852 w 1031681"/>
              <a:gd name="connsiteY192" fmla="*/ 67838 h 848640"/>
              <a:gd name="connsiteX193" fmla="*/ 622932 w 1031681"/>
              <a:gd name="connsiteY193" fmla="*/ 81406 h 848640"/>
              <a:gd name="connsiteX194" fmla="*/ 639526 w 1031681"/>
              <a:gd name="connsiteY194" fmla="*/ 94974 h 848640"/>
              <a:gd name="connsiteX195" fmla="*/ 654608 w 1031681"/>
              <a:gd name="connsiteY195" fmla="*/ 110063 h 848640"/>
              <a:gd name="connsiteX196" fmla="*/ 669701 w 1031681"/>
              <a:gd name="connsiteY196" fmla="*/ 125152 h 848640"/>
              <a:gd name="connsiteX197" fmla="*/ 683269 w 1031681"/>
              <a:gd name="connsiteY197" fmla="*/ 140241 h 848640"/>
              <a:gd name="connsiteX198" fmla="*/ 698350 w 1031681"/>
              <a:gd name="connsiteY198" fmla="*/ 155331 h 848640"/>
              <a:gd name="connsiteX199" fmla="*/ 711930 w 1031681"/>
              <a:gd name="connsiteY199" fmla="*/ 171815 h 848640"/>
              <a:gd name="connsiteX200" fmla="*/ 719470 w 1031681"/>
              <a:gd name="connsiteY200" fmla="*/ 180944 h 848640"/>
              <a:gd name="connsiteX201" fmla="*/ 725498 w 1031681"/>
              <a:gd name="connsiteY201" fmla="*/ 188426 h 848640"/>
              <a:gd name="connsiteX202" fmla="*/ 733051 w 1031681"/>
              <a:gd name="connsiteY202" fmla="*/ 197429 h 848640"/>
              <a:gd name="connsiteX203" fmla="*/ 739091 w 1031681"/>
              <a:gd name="connsiteY203" fmla="*/ 205037 h 848640"/>
              <a:gd name="connsiteX204" fmla="*/ 745067 w 1031681"/>
              <a:gd name="connsiteY204" fmla="*/ 214040 h 848640"/>
              <a:gd name="connsiteX205" fmla="*/ 752697 w 1031681"/>
              <a:gd name="connsiteY205" fmla="*/ 221648 h 848640"/>
              <a:gd name="connsiteX206" fmla="*/ 758673 w 1031681"/>
              <a:gd name="connsiteY206" fmla="*/ 230650 h 848640"/>
              <a:gd name="connsiteX207" fmla="*/ 764777 w 1031681"/>
              <a:gd name="connsiteY207" fmla="*/ 238131 h 848640"/>
              <a:gd name="connsiteX208" fmla="*/ 770753 w 1031681"/>
              <a:gd name="connsiteY208" fmla="*/ 247261 h 848640"/>
              <a:gd name="connsiteX209" fmla="*/ 776730 w 1031681"/>
              <a:gd name="connsiteY209" fmla="*/ 254742 h 848640"/>
              <a:gd name="connsiteX210" fmla="*/ 782833 w 1031681"/>
              <a:gd name="connsiteY210" fmla="*/ 263745 h 848640"/>
              <a:gd name="connsiteX211" fmla="*/ 788809 w 1031681"/>
              <a:gd name="connsiteY211" fmla="*/ 272875 h 848640"/>
              <a:gd name="connsiteX212" fmla="*/ 793388 w 1031681"/>
              <a:gd name="connsiteY212" fmla="*/ 280356 h 848640"/>
              <a:gd name="connsiteX213" fmla="*/ 799364 w 1031681"/>
              <a:gd name="connsiteY213" fmla="*/ 287964 h 848640"/>
              <a:gd name="connsiteX214" fmla="*/ 805467 w 1031681"/>
              <a:gd name="connsiteY214" fmla="*/ 296967 h 848640"/>
              <a:gd name="connsiteX215" fmla="*/ 809918 w 1031681"/>
              <a:gd name="connsiteY215" fmla="*/ 304448 h 848640"/>
              <a:gd name="connsiteX216" fmla="*/ 820472 w 1031681"/>
              <a:gd name="connsiteY216" fmla="*/ 321059 h 848640"/>
              <a:gd name="connsiteX217" fmla="*/ 831026 w 1031681"/>
              <a:gd name="connsiteY217" fmla="*/ 336149 h 848640"/>
              <a:gd name="connsiteX218" fmla="*/ 840182 w 1031681"/>
              <a:gd name="connsiteY218" fmla="*/ 351238 h 848640"/>
              <a:gd name="connsiteX219" fmla="*/ 849210 w 1031681"/>
              <a:gd name="connsiteY219" fmla="*/ 366327 h 848640"/>
              <a:gd name="connsiteX220" fmla="*/ 856712 w 1031681"/>
              <a:gd name="connsiteY220" fmla="*/ 379895 h 848640"/>
              <a:gd name="connsiteX221" fmla="*/ 864214 w 1031681"/>
              <a:gd name="connsiteY221" fmla="*/ 393463 h 848640"/>
              <a:gd name="connsiteX222" fmla="*/ 871843 w 1031681"/>
              <a:gd name="connsiteY222" fmla="*/ 407030 h 848640"/>
              <a:gd name="connsiteX223" fmla="*/ 877820 w 1031681"/>
              <a:gd name="connsiteY223" fmla="*/ 419076 h 848640"/>
              <a:gd name="connsiteX224" fmla="*/ 885449 w 1031681"/>
              <a:gd name="connsiteY224" fmla="*/ 429601 h 848640"/>
              <a:gd name="connsiteX225" fmla="*/ 889900 w 1031681"/>
              <a:gd name="connsiteY225" fmla="*/ 440125 h 848640"/>
              <a:gd name="connsiteX226" fmla="*/ 894477 w 1031681"/>
              <a:gd name="connsiteY226" fmla="*/ 449255 h 848640"/>
              <a:gd name="connsiteX227" fmla="*/ 898928 w 1031681"/>
              <a:gd name="connsiteY227" fmla="*/ 458258 h 848640"/>
              <a:gd name="connsiteX228" fmla="*/ 906557 w 1031681"/>
              <a:gd name="connsiteY228" fmla="*/ 470304 h 848640"/>
              <a:gd name="connsiteX229" fmla="*/ 911008 w 1031681"/>
              <a:gd name="connsiteY229" fmla="*/ 482350 h 848640"/>
              <a:gd name="connsiteX230" fmla="*/ 1012098 w 1031681"/>
              <a:gd name="connsiteY230" fmla="*/ 443169 h 848640"/>
              <a:gd name="connsiteX231" fmla="*/ 911008 w 1031681"/>
              <a:gd name="connsiteY231" fmla="*/ 816990 h 848640"/>
              <a:gd name="connsiteX232" fmla="*/ 583717 w 1031681"/>
              <a:gd name="connsiteY232" fmla="*/ 642132 h 848640"/>
              <a:gd name="connsiteX233" fmla="*/ 668188 w 1031681"/>
              <a:gd name="connsiteY233" fmla="*/ 604446 h 848640"/>
              <a:gd name="connsiteX234" fmla="*/ 665174 w 1031681"/>
              <a:gd name="connsiteY234" fmla="*/ 596915 h 848640"/>
              <a:gd name="connsiteX235" fmla="*/ 656121 w 1031681"/>
              <a:gd name="connsiteY235" fmla="*/ 574306 h 848640"/>
              <a:gd name="connsiteX236" fmla="*/ 650093 w 1031681"/>
              <a:gd name="connsiteY236" fmla="*/ 559191 h 848640"/>
              <a:gd name="connsiteX237" fmla="*/ 645566 w 1031681"/>
              <a:gd name="connsiteY237" fmla="*/ 550188 h 848640"/>
              <a:gd name="connsiteX238" fmla="*/ 641039 w 1031681"/>
              <a:gd name="connsiteY238" fmla="*/ 541185 h 848640"/>
              <a:gd name="connsiteX239" fmla="*/ 636513 w 1031681"/>
              <a:gd name="connsiteY239" fmla="*/ 530534 h 848640"/>
              <a:gd name="connsiteX240" fmla="*/ 631986 w 1031681"/>
              <a:gd name="connsiteY240" fmla="*/ 520010 h 848640"/>
              <a:gd name="connsiteX241" fmla="*/ 625959 w 1031681"/>
              <a:gd name="connsiteY241" fmla="*/ 507964 h 848640"/>
              <a:gd name="connsiteX242" fmla="*/ 621432 w 1031681"/>
              <a:gd name="connsiteY242" fmla="*/ 495918 h 848640"/>
              <a:gd name="connsiteX243" fmla="*/ 615392 w 1031681"/>
              <a:gd name="connsiteY243" fmla="*/ 483872 h 848640"/>
              <a:gd name="connsiteX244" fmla="*/ 609365 w 1031681"/>
              <a:gd name="connsiteY244" fmla="*/ 471825 h 848640"/>
              <a:gd name="connsiteX245" fmla="*/ 603325 w 1031681"/>
              <a:gd name="connsiteY245" fmla="*/ 458258 h 848640"/>
              <a:gd name="connsiteX246" fmla="*/ 595784 w 1031681"/>
              <a:gd name="connsiteY246" fmla="*/ 444690 h 848640"/>
              <a:gd name="connsiteX247" fmla="*/ 589757 w 1031681"/>
              <a:gd name="connsiteY247" fmla="*/ 431122 h 848640"/>
              <a:gd name="connsiteX248" fmla="*/ 582217 w 1031681"/>
              <a:gd name="connsiteY248" fmla="*/ 417555 h 848640"/>
              <a:gd name="connsiteX249" fmla="*/ 574676 w 1031681"/>
              <a:gd name="connsiteY249" fmla="*/ 402466 h 848640"/>
              <a:gd name="connsiteX250" fmla="*/ 567123 w 1031681"/>
              <a:gd name="connsiteY250" fmla="*/ 388898 h 848640"/>
              <a:gd name="connsiteX251" fmla="*/ 559582 w 1031681"/>
              <a:gd name="connsiteY251" fmla="*/ 373808 h 848640"/>
              <a:gd name="connsiteX252" fmla="*/ 552042 w 1031681"/>
              <a:gd name="connsiteY252" fmla="*/ 358719 h 848640"/>
              <a:gd name="connsiteX253" fmla="*/ 543001 w 1031681"/>
              <a:gd name="connsiteY253" fmla="*/ 343630 h 848640"/>
              <a:gd name="connsiteX254" fmla="*/ 535448 w 1031681"/>
              <a:gd name="connsiteY254" fmla="*/ 328667 h 848640"/>
              <a:gd name="connsiteX255" fmla="*/ 526407 w 1031681"/>
              <a:gd name="connsiteY255" fmla="*/ 313578 h 848640"/>
              <a:gd name="connsiteX256" fmla="*/ 517353 w 1031681"/>
              <a:gd name="connsiteY256" fmla="*/ 298489 h 848640"/>
              <a:gd name="connsiteX257" fmla="*/ 508299 w 1031681"/>
              <a:gd name="connsiteY257" fmla="*/ 283400 h 848640"/>
              <a:gd name="connsiteX258" fmla="*/ 499259 w 1031681"/>
              <a:gd name="connsiteY258" fmla="*/ 268310 h 848640"/>
              <a:gd name="connsiteX259" fmla="*/ 490205 w 1031681"/>
              <a:gd name="connsiteY259" fmla="*/ 253221 h 848640"/>
              <a:gd name="connsiteX260" fmla="*/ 479651 w 1031681"/>
              <a:gd name="connsiteY260" fmla="*/ 241175 h 848640"/>
              <a:gd name="connsiteX261" fmla="*/ 469084 w 1031681"/>
              <a:gd name="connsiteY261" fmla="*/ 229129 h 848640"/>
              <a:gd name="connsiteX262" fmla="*/ 458530 w 1031681"/>
              <a:gd name="connsiteY262" fmla="*/ 217083 h 848640"/>
              <a:gd name="connsiteX263" fmla="*/ 447976 w 1031681"/>
              <a:gd name="connsiteY263" fmla="*/ 208080 h 848640"/>
              <a:gd name="connsiteX264" fmla="*/ 435909 w 1031681"/>
              <a:gd name="connsiteY264" fmla="*/ 198950 h 848640"/>
              <a:gd name="connsiteX265" fmla="*/ 431382 w 1031681"/>
              <a:gd name="connsiteY265" fmla="*/ 194512 h 848640"/>
              <a:gd name="connsiteX266" fmla="*/ 425342 w 1031681"/>
              <a:gd name="connsiteY266" fmla="*/ 191469 h 848640"/>
              <a:gd name="connsiteX267" fmla="*/ 419315 w 1031681"/>
              <a:gd name="connsiteY267" fmla="*/ 186904 h 848640"/>
              <a:gd name="connsiteX268" fmla="*/ 413275 w 1031681"/>
              <a:gd name="connsiteY268" fmla="*/ 183861 h 848640"/>
              <a:gd name="connsiteX269" fmla="*/ 407248 w 1031681"/>
              <a:gd name="connsiteY269" fmla="*/ 180944 h 848640"/>
              <a:gd name="connsiteX270" fmla="*/ 401208 w 1031681"/>
              <a:gd name="connsiteY270" fmla="*/ 177901 h 848640"/>
              <a:gd name="connsiteX271" fmla="*/ 395180 w 1031681"/>
              <a:gd name="connsiteY271" fmla="*/ 174858 h 848640"/>
              <a:gd name="connsiteX272" fmla="*/ 389140 w 1031681"/>
              <a:gd name="connsiteY272" fmla="*/ 173336 h 848640"/>
              <a:gd name="connsiteX273" fmla="*/ 377073 w 1031681"/>
              <a:gd name="connsiteY273" fmla="*/ 168771 h 848640"/>
              <a:gd name="connsiteX274" fmla="*/ 365006 w 1031681"/>
              <a:gd name="connsiteY274" fmla="*/ 165855 h 848640"/>
              <a:gd name="connsiteX275" fmla="*/ 352938 w 1031681"/>
              <a:gd name="connsiteY275" fmla="*/ 162812 h 848640"/>
              <a:gd name="connsiteX276" fmla="*/ 340884 w 1031681"/>
              <a:gd name="connsiteY276" fmla="*/ 161290 h 848640"/>
              <a:gd name="connsiteX277" fmla="*/ 316749 w 1031681"/>
              <a:gd name="connsiteY277" fmla="*/ 158247 h 848640"/>
              <a:gd name="connsiteX278" fmla="*/ 271494 w 1031681"/>
              <a:gd name="connsiteY278" fmla="*/ 162812 h 848640"/>
              <a:gd name="connsiteX279" fmla="*/ 250373 w 1031681"/>
              <a:gd name="connsiteY279" fmla="*/ 167377 h 848640"/>
              <a:gd name="connsiteX280" fmla="*/ 230765 w 1031681"/>
              <a:gd name="connsiteY280" fmla="*/ 173336 h 848640"/>
              <a:gd name="connsiteX281" fmla="*/ 221725 w 1031681"/>
              <a:gd name="connsiteY281" fmla="*/ 176379 h 848640"/>
              <a:gd name="connsiteX282" fmla="*/ 214171 w 1031681"/>
              <a:gd name="connsiteY282" fmla="*/ 179423 h 848640"/>
              <a:gd name="connsiteX283" fmla="*/ 206631 w 1031681"/>
              <a:gd name="connsiteY283" fmla="*/ 183861 h 848640"/>
              <a:gd name="connsiteX284" fmla="*/ 199090 w 1031681"/>
              <a:gd name="connsiteY284" fmla="*/ 188426 h 848640"/>
              <a:gd name="connsiteX285" fmla="*/ 177982 w 1031681"/>
              <a:gd name="connsiteY285" fmla="*/ 206558 h 848640"/>
              <a:gd name="connsiteX286" fmla="*/ 170442 w 1031681"/>
              <a:gd name="connsiteY286" fmla="*/ 217083 h 848640"/>
              <a:gd name="connsiteX287" fmla="*/ 159875 w 1031681"/>
              <a:gd name="connsiteY287" fmla="*/ 232172 h 848640"/>
              <a:gd name="connsiteX288" fmla="*/ 153847 w 1031681"/>
              <a:gd name="connsiteY288" fmla="*/ 241175 h 848640"/>
              <a:gd name="connsiteX289" fmla="*/ 147808 w 1031681"/>
              <a:gd name="connsiteY289" fmla="*/ 250178 h 848640"/>
              <a:gd name="connsiteX290" fmla="*/ 140268 w 1031681"/>
              <a:gd name="connsiteY290" fmla="*/ 260829 h 848640"/>
              <a:gd name="connsiteX291" fmla="*/ 134240 w 1031681"/>
              <a:gd name="connsiteY291" fmla="*/ 271353 h 848640"/>
              <a:gd name="connsiteX292" fmla="*/ 126700 w 1031681"/>
              <a:gd name="connsiteY292" fmla="*/ 281878 h 848640"/>
              <a:gd name="connsiteX293" fmla="*/ 119146 w 1031681"/>
              <a:gd name="connsiteY293" fmla="*/ 292402 h 848640"/>
              <a:gd name="connsiteX294" fmla="*/ 111606 w 1031681"/>
              <a:gd name="connsiteY294" fmla="*/ 304448 h 848640"/>
              <a:gd name="connsiteX295" fmla="*/ 104065 w 1031681"/>
              <a:gd name="connsiteY295" fmla="*/ 316495 h 848640"/>
              <a:gd name="connsiteX296" fmla="*/ 96525 w 1031681"/>
              <a:gd name="connsiteY296" fmla="*/ 328667 h 848640"/>
              <a:gd name="connsiteX297" fmla="*/ 88985 w 1031681"/>
              <a:gd name="connsiteY297" fmla="*/ 340714 h 848640"/>
              <a:gd name="connsiteX298" fmla="*/ 81444 w 1031681"/>
              <a:gd name="connsiteY298" fmla="*/ 352759 h 848640"/>
              <a:gd name="connsiteX299" fmla="*/ 73904 w 1031681"/>
              <a:gd name="connsiteY299" fmla="*/ 364806 h 848640"/>
              <a:gd name="connsiteX300" fmla="*/ 66364 w 1031681"/>
              <a:gd name="connsiteY300" fmla="*/ 376852 h 848640"/>
              <a:gd name="connsiteX301" fmla="*/ 60323 w 1031681"/>
              <a:gd name="connsiteY301" fmla="*/ 388898 h 848640"/>
              <a:gd name="connsiteX302" fmla="*/ 52783 w 1031681"/>
              <a:gd name="connsiteY302" fmla="*/ 399422 h 848640"/>
              <a:gd name="connsiteX303" fmla="*/ 45242 w 1031681"/>
              <a:gd name="connsiteY303" fmla="*/ 411468 h 848640"/>
              <a:gd name="connsiteX304" fmla="*/ 39215 w 1031681"/>
              <a:gd name="connsiteY304" fmla="*/ 422119 h 848640"/>
              <a:gd name="connsiteX305" fmla="*/ 33175 w 1031681"/>
              <a:gd name="connsiteY305" fmla="*/ 432644 h 848640"/>
              <a:gd name="connsiteX306" fmla="*/ 27148 w 1031681"/>
              <a:gd name="connsiteY306" fmla="*/ 441647 h 848640"/>
              <a:gd name="connsiteX307" fmla="*/ 22621 w 1031681"/>
              <a:gd name="connsiteY307" fmla="*/ 450650 h 848640"/>
              <a:gd name="connsiteX308" fmla="*/ 12055 w 1031681"/>
              <a:gd name="connsiteY308" fmla="*/ 465739 h 848640"/>
              <a:gd name="connsiteX309" fmla="*/ 6027 w 1031681"/>
              <a:gd name="connsiteY309" fmla="*/ 477785 h 848640"/>
              <a:gd name="connsiteX310" fmla="*/ 0 w 1031681"/>
              <a:gd name="connsiteY310" fmla="*/ 486915 h 848640"/>
              <a:gd name="connsiteX311" fmla="*/ 19608 w 1031681"/>
              <a:gd name="connsiteY311" fmla="*/ 589383 h 848640"/>
              <a:gd name="connsiteX312" fmla="*/ 288088 w 1031681"/>
              <a:gd name="connsiteY312" fmla="*/ 725034 h 848640"/>
              <a:gd name="connsiteX313" fmla="*/ 460031 w 1031681"/>
              <a:gd name="connsiteY313" fmla="*/ 432644 h 848640"/>
              <a:gd name="connsiteX314" fmla="*/ 369533 w 1031681"/>
              <a:gd name="connsiteY314" fmla="*/ 384333 h 848640"/>
              <a:gd name="connsiteX315" fmla="*/ 310709 w 1031681"/>
              <a:gd name="connsiteY315" fmla="*/ 514050 h 848640"/>
              <a:gd name="connsiteX316" fmla="*/ 162889 w 1031681"/>
              <a:gd name="connsiteY316" fmla="*/ 432644 h 848640"/>
              <a:gd name="connsiteX317" fmla="*/ 232278 w 1031681"/>
              <a:gd name="connsiteY317" fmla="*/ 324103 h 848640"/>
              <a:gd name="connsiteX318" fmla="*/ 165915 w 1031681"/>
              <a:gd name="connsiteY318" fmla="*/ 289359 h 848640"/>
              <a:gd name="connsiteX319" fmla="*/ 197590 w 1031681"/>
              <a:gd name="connsiteY319" fmla="*/ 334627 h 848640"/>
              <a:gd name="connsiteX320" fmla="*/ 120660 w 1031681"/>
              <a:gd name="connsiteY320" fmla="*/ 453693 h 848640"/>
              <a:gd name="connsiteX321" fmla="*/ 322777 w 1031681"/>
              <a:gd name="connsiteY321" fmla="*/ 533577 h 848640"/>
              <a:gd name="connsiteX322" fmla="*/ 375573 w 1031681"/>
              <a:gd name="connsiteY322" fmla="*/ 407030 h 848640"/>
              <a:gd name="connsiteX323" fmla="*/ 429869 w 1031681"/>
              <a:gd name="connsiteY323" fmla="*/ 452172 h 848640"/>
              <a:gd name="connsiteX324" fmla="*/ 277534 w 1031681"/>
              <a:gd name="connsiteY324" fmla="*/ 696402 h 848640"/>
              <a:gd name="connsiteX325" fmla="*/ 199090 w 1031681"/>
              <a:gd name="connsiteY325" fmla="*/ 655699 h 848640"/>
              <a:gd name="connsiteX326" fmla="*/ 248873 w 1031681"/>
              <a:gd name="connsiteY326" fmla="*/ 559191 h 848640"/>
              <a:gd name="connsiteX327" fmla="*/ 155348 w 1031681"/>
              <a:gd name="connsiteY327" fmla="*/ 492874 h 848640"/>
              <a:gd name="connsiteX328" fmla="*/ 101052 w 1031681"/>
              <a:gd name="connsiteY328" fmla="*/ 577324 h 848640"/>
              <a:gd name="connsiteX329" fmla="*/ 149321 w 1031681"/>
              <a:gd name="connsiteY329" fmla="*/ 529139 h 848640"/>
              <a:gd name="connsiteX330" fmla="*/ 223225 w 1031681"/>
              <a:gd name="connsiteY330" fmla="*/ 563756 h 848640"/>
              <a:gd name="connsiteX331" fmla="*/ 177982 w 1031681"/>
              <a:gd name="connsiteY331" fmla="*/ 649676 h 848640"/>
              <a:gd name="connsiteX332" fmla="*/ 33175 w 1031681"/>
              <a:gd name="connsiteY332" fmla="*/ 574306 h 848640"/>
              <a:gd name="connsiteX333" fmla="*/ 21108 w 1031681"/>
              <a:gd name="connsiteY333" fmla="*/ 489958 h 848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  <a:cxn ang="321">
                <a:pos x="connsiteX321" y="connsiteY321"/>
              </a:cxn>
              <a:cxn ang="322">
                <a:pos x="connsiteX322" y="connsiteY322"/>
              </a:cxn>
              <a:cxn ang="323">
                <a:pos x="connsiteX323" y="connsiteY323"/>
              </a:cxn>
              <a:cxn ang="324">
                <a:pos x="connsiteX324" y="connsiteY324"/>
              </a:cxn>
              <a:cxn ang="325">
                <a:pos x="connsiteX325" y="connsiteY325"/>
              </a:cxn>
              <a:cxn ang="326">
                <a:pos x="connsiteX326" y="connsiteY326"/>
              </a:cxn>
              <a:cxn ang="327">
                <a:pos x="connsiteX327" y="connsiteY327"/>
              </a:cxn>
              <a:cxn ang="328">
                <a:pos x="connsiteX328" y="connsiteY328"/>
              </a:cxn>
              <a:cxn ang="329">
                <a:pos x="connsiteX329" y="connsiteY329"/>
              </a:cxn>
              <a:cxn ang="330">
                <a:pos x="connsiteX330" y="connsiteY330"/>
              </a:cxn>
              <a:cxn ang="331">
                <a:pos x="connsiteX331" y="connsiteY331"/>
              </a:cxn>
              <a:cxn ang="332">
                <a:pos x="connsiteX332" y="connsiteY332"/>
              </a:cxn>
              <a:cxn ang="333">
                <a:pos x="connsiteX333" y="connsiteY333"/>
              </a:cxn>
            </a:cxnLst>
            <a:rect l="l" t="t" r="r" b="b"/>
            <a:pathLst>
              <a:path w="1031681" h="848640">
                <a:moveTo>
                  <a:pt x="21108" y="489958"/>
                </a:moveTo>
                <a:lnTo>
                  <a:pt x="22621" y="485393"/>
                </a:lnTo>
                <a:lnTo>
                  <a:pt x="30161" y="471825"/>
                </a:lnTo>
                <a:lnTo>
                  <a:pt x="34688" y="461301"/>
                </a:lnTo>
                <a:lnTo>
                  <a:pt x="40716" y="449255"/>
                </a:lnTo>
                <a:lnTo>
                  <a:pt x="46756" y="437082"/>
                </a:lnTo>
                <a:lnTo>
                  <a:pt x="55797" y="422119"/>
                </a:lnTo>
                <a:lnTo>
                  <a:pt x="63350" y="407030"/>
                </a:lnTo>
                <a:lnTo>
                  <a:pt x="67864" y="399422"/>
                </a:lnTo>
                <a:lnTo>
                  <a:pt x="73904" y="390419"/>
                </a:lnTo>
                <a:lnTo>
                  <a:pt x="78430" y="382938"/>
                </a:lnTo>
                <a:lnTo>
                  <a:pt x="84458" y="373808"/>
                </a:lnTo>
                <a:lnTo>
                  <a:pt x="88985" y="366327"/>
                </a:lnTo>
                <a:lnTo>
                  <a:pt x="95025" y="357197"/>
                </a:lnTo>
                <a:lnTo>
                  <a:pt x="101052" y="348195"/>
                </a:lnTo>
                <a:lnTo>
                  <a:pt x="107092" y="340714"/>
                </a:lnTo>
                <a:lnTo>
                  <a:pt x="113119" y="331584"/>
                </a:lnTo>
                <a:lnTo>
                  <a:pt x="120660" y="322581"/>
                </a:lnTo>
                <a:lnTo>
                  <a:pt x="126700" y="313578"/>
                </a:lnTo>
                <a:lnTo>
                  <a:pt x="134240" y="305970"/>
                </a:lnTo>
                <a:lnTo>
                  <a:pt x="140268" y="296967"/>
                </a:lnTo>
                <a:lnTo>
                  <a:pt x="147808" y="287964"/>
                </a:lnTo>
                <a:lnTo>
                  <a:pt x="155348" y="280356"/>
                </a:lnTo>
                <a:lnTo>
                  <a:pt x="162889" y="272875"/>
                </a:lnTo>
                <a:lnTo>
                  <a:pt x="170442" y="265267"/>
                </a:lnTo>
                <a:lnTo>
                  <a:pt x="179482" y="257786"/>
                </a:lnTo>
                <a:lnTo>
                  <a:pt x="194564" y="242696"/>
                </a:lnTo>
                <a:lnTo>
                  <a:pt x="211158" y="230650"/>
                </a:lnTo>
                <a:lnTo>
                  <a:pt x="215685" y="227607"/>
                </a:lnTo>
                <a:lnTo>
                  <a:pt x="220212" y="224564"/>
                </a:lnTo>
                <a:lnTo>
                  <a:pt x="224738" y="221648"/>
                </a:lnTo>
                <a:lnTo>
                  <a:pt x="229265" y="218604"/>
                </a:lnTo>
                <a:lnTo>
                  <a:pt x="233791" y="215561"/>
                </a:lnTo>
                <a:lnTo>
                  <a:pt x="238306" y="212518"/>
                </a:lnTo>
                <a:lnTo>
                  <a:pt x="247360" y="208080"/>
                </a:lnTo>
                <a:lnTo>
                  <a:pt x="256413" y="203515"/>
                </a:lnTo>
                <a:lnTo>
                  <a:pt x="265467" y="200472"/>
                </a:lnTo>
                <a:lnTo>
                  <a:pt x="274508" y="197429"/>
                </a:lnTo>
                <a:lnTo>
                  <a:pt x="283561" y="194512"/>
                </a:lnTo>
                <a:lnTo>
                  <a:pt x="303169" y="189947"/>
                </a:lnTo>
                <a:lnTo>
                  <a:pt x="322777" y="188426"/>
                </a:lnTo>
                <a:lnTo>
                  <a:pt x="342384" y="189947"/>
                </a:lnTo>
                <a:lnTo>
                  <a:pt x="363505" y="194512"/>
                </a:lnTo>
                <a:lnTo>
                  <a:pt x="374060" y="197429"/>
                </a:lnTo>
                <a:lnTo>
                  <a:pt x="383113" y="201993"/>
                </a:lnTo>
                <a:lnTo>
                  <a:pt x="393667" y="206558"/>
                </a:lnTo>
                <a:lnTo>
                  <a:pt x="404234" y="212518"/>
                </a:lnTo>
                <a:lnTo>
                  <a:pt x="410261" y="215561"/>
                </a:lnTo>
                <a:lnTo>
                  <a:pt x="414788" y="218604"/>
                </a:lnTo>
                <a:lnTo>
                  <a:pt x="420815" y="221648"/>
                </a:lnTo>
                <a:lnTo>
                  <a:pt x="425342" y="226086"/>
                </a:lnTo>
                <a:lnTo>
                  <a:pt x="446463" y="242696"/>
                </a:lnTo>
                <a:lnTo>
                  <a:pt x="460030" y="254742"/>
                </a:lnTo>
                <a:lnTo>
                  <a:pt x="467584" y="263745"/>
                </a:lnTo>
                <a:lnTo>
                  <a:pt x="476625" y="272875"/>
                </a:lnTo>
                <a:lnTo>
                  <a:pt x="487191" y="286443"/>
                </a:lnTo>
                <a:lnTo>
                  <a:pt x="499259" y="302927"/>
                </a:lnTo>
                <a:lnTo>
                  <a:pt x="505286" y="312056"/>
                </a:lnTo>
                <a:lnTo>
                  <a:pt x="511326" y="322581"/>
                </a:lnTo>
                <a:lnTo>
                  <a:pt x="518866" y="333106"/>
                </a:lnTo>
                <a:lnTo>
                  <a:pt x="526407" y="346673"/>
                </a:lnTo>
                <a:lnTo>
                  <a:pt x="533948" y="358719"/>
                </a:lnTo>
                <a:lnTo>
                  <a:pt x="541488" y="373808"/>
                </a:lnTo>
                <a:lnTo>
                  <a:pt x="550542" y="388898"/>
                </a:lnTo>
                <a:lnTo>
                  <a:pt x="553555" y="396379"/>
                </a:lnTo>
                <a:lnTo>
                  <a:pt x="558082" y="405508"/>
                </a:lnTo>
                <a:lnTo>
                  <a:pt x="562609" y="412990"/>
                </a:lnTo>
                <a:lnTo>
                  <a:pt x="567123" y="423514"/>
                </a:lnTo>
                <a:lnTo>
                  <a:pt x="571650" y="432644"/>
                </a:lnTo>
                <a:lnTo>
                  <a:pt x="576177" y="441647"/>
                </a:lnTo>
                <a:lnTo>
                  <a:pt x="580704" y="450650"/>
                </a:lnTo>
                <a:lnTo>
                  <a:pt x="585230" y="461301"/>
                </a:lnTo>
                <a:lnTo>
                  <a:pt x="589757" y="471825"/>
                </a:lnTo>
                <a:lnTo>
                  <a:pt x="595784" y="482350"/>
                </a:lnTo>
                <a:lnTo>
                  <a:pt x="604838" y="504921"/>
                </a:lnTo>
                <a:lnTo>
                  <a:pt x="615392" y="529139"/>
                </a:lnTo>
                <a:lnTo>
                  <a:pt x="625959" y="554753"/>
                </a:lnTo>
                <a:lnTo>
                  <a:pt x="636513" y="581838"/>
                </a:lnTo>
                <a:lnTo>
                  <a:pt x="549029" y="618014"/>
                </a:lnTo>
                <a:lnTo>
                  <a:pt x="574676" y="670776"/>
                </a:lnTo>
                <a:lnTo>
                  <a:pt x="924614" y="848640"/>
                </a:lnTo>
                <a:lnTo>
                  <a:pt x="1031681" y="426558"/>
                </a:lnTo>
                <a:lnTo>
                  <a:pt x="1005995" y="397901"/>
                </a:lnTo>
                <a:lnTo>
                  <a:pt x="907956" y="437082"/>
                </a:lnTo>
                <a:lnTo>
                  <a:pt x="903506" y="428079"/>
                </a:lnTo>
                <a:lnTo>
                  <a:pt x="898928" y="419076"/>
                </a:lnTo>
                <a:lnTo>
                  <a:pt x="892952" y="405508"/>
                </a:lnTo>
                <a:lnTo>
                  <a:pt x="888374" y="397901"/>
                </a:lnTo>
                <a:lnTo>
                  <a:pt x="883924" y="388898"/>
                </a:lnTo>
                <a:lnTo>
                  <a:pt x="879346" y="379895"/>
                </a:lnTo>
                <a:lnTo>
                  <a:pt x="873369" y="370765"/>
                </a:lnTo>
                <a:lnTo>
                  <a:pt x="868791" y="360241"/>
                </a:lnTo>
                <a:lnTo>
                  <a:pt x="862815" y="349716"/>
                </a:lnTo>
                <a:lnTo>
                  <a:pt x="855186" y="337670"/>
                </a:lnTo>
                <a:lnTo>
                  <a:pt x="849210" y="327146"/>
                </a:lnTo>
                <a:lnTo>
                  <a:pt x="841707" y="315100"/>
                </a:lnTo>
                <a:lnTo>
                  <a:pt x="834078" y="301532"/>
                </a:lnTo>
                <a:lnTo>
                  <a:pt x="826575" y="289359"/>
                </a:lnTo>
                <a:lnTo>
                  <a:pt x="817547" y="275792"/>
                </a:lnTo>
                <a:lnTo>
                  <a:pt x="809918" y="263745"/>
                </a:lnTo>
                <a:lnTo>
                  <a:pt x="800889" y="250178"/>
                </a:lnTo>
                <a:lnTo>
                  <a:pt x="791861" y="236610"/>
                </a:lnTo>
                <a:lnTo>
                  <a:pt x="781307" y="223042"/>
                </a:lnTo>
                <a:lnTo>
                  <a:pt x="772279" y="209475"/>
                </a:lnTo>
                <a:lnTo>
                  <a:pt x="761725" y="195907"/>
                </a:lnTo>
                <a:lnTo>
                  <a:pt x="751171" y="182339"/>
                </a:lnTo>
                <a:lnTo>
                  <a:pt x="740617" y="170293"/>
                </a:lnTo>
                <a:lnTo>
                  <a:pt x="730025" y="156726"/>
                </a:lnTo>
                <a:lnTo>
                  <a:pt x="717957" y="143158"/>
                </a:lnTo>
                <a:lnTo>
                  <a:pt x="705890" y="131112"/>
                </a:lnTo>
                <a:lnTo>
                  <a:pt x="693823" y="119065"/>
                </a:lnTo>
                <a:lnTo>
                  <a:pt x="681768" y="107020"/>
                </a:lnTo>
                <a:lnTo>
                  <a:pt x="669701" y="94974"/>
                </a:lnTo>
                <a:lnTo>
                  <a:pt x="657634" y="84449"/>
                </a:lnTo>
                <a:lnTo>
                  <a:pt x="644053" y="73924"/>
                </a:lnTo>
                <a:lnTo>
                  <a:pt x="631986" y="63273"/>
                </a:lnTo>
                <a:lnTo>
                  <a:pt x="624445" y="58835"/>
                </a:lnTo>
                <a:lnTo>
                  <a:pt x="618418" y="52749"/>
                </a:lnTo>
                <a:lnTo>
                  <a:pt x="610865" y="49705"/>
                </a:lnTo>
                <a:lnTo>
                  <a:pt x="604838" y="45268"/>
                </a:lnTo>
                <a:lnTo>
                  <a:pt x="597297" y="40703"/>
                </a:lnTo>
                <a:lnTo>
                  <a:pt x="591257" y="36138"/>
                </a:lnTo>
                <a:lnTo>
                  <a:pt x="583717" y="33222"/>
                </a:lnTo>
                <a:lnTo>
                  <a:pt x="576177" y="28657"/>
                </a:lnTo>
                <a:lnTo>
                  <a:pt x="570149" y="25613"/>
                </a:lnTo>
                <a:lnTo>
                  <a:pt x="562609" y="22570"/>
                </a:lnTo>
                <a:lnTo>
                  <a:pt x="555056" y="19654"/>
                </a:lnTo>
                <a:lnTo>
                  <a:pt x="549028" y="16611"/>
                </a:lnTo>
                <a:lnTo>
                  <a:pt x="541488" y="13567"/>
                </a:lnTo>
                <a:lnTo>
                  <a:pt x="533948" y="10524"/>
                </a:lnTo>
                <a:lnTo>
                  <a:pt x="520367" y="6086"/>
                </a:lnTo>
                <a:lnTo>
                  <a:pt x="505286" y="3043"/>
                </a:lnTo>
                <a:lnTo>
                  <a:pt x="490205" y="1521"/>
                </a:lnTo>
                <a:lnTo>
                  <a:pt x="475124" y="0"/>
                </a:lnTo>
                <a:lnTo>
                  <a:pt x="444950" y="0"/>
                </a:lnTo>
                <a:lnTo>
                  <a:pt x="413275" y="6086"/>
                </a:lnTo>
                <a:lnTo>
                  <a:pt x="398194" y="10524"/>
                </a:lnTo>
                <a:lnTo>
                  <a:pt x="383113" y="16611"/>
                </a:lnTo>
                <a:lnTo>
                  <a:pt x="374060" y="19654"/>
                </a:lnTo>
                <a:lnTo>
                  <a:pt x="366519" y="24092"/>
                </a:lnTo>
                <a:lnTo>
                  <a:pt x="358978" y="28657"/>
                </a:lnTo>
                <a:lnTo>
                  <a:pt x="351438" y="33222"/>
                </a:lnTo>
                <a:lnTo>
                  <a:pt x="342384" y="37660"/>
                </a:lnTo>
                <a:lnTo>
                  <a:pt x="334844" y="42224"/>
                </a:lnTo>
                <a:lnTo>
                  <a:pt x="330317" y="45268"/>
                </a:lnTo>
                <a:lnTo>
                  <a:pt x="327304" y="48311"/>
                </a:lnTo>
                <a:lnTo>
                  <a:pt x="322777" y="51227"/>
                </a:lnTo>
                <a:lnTo>
                  <a:pt x="318250" y="54270"/>
                </a:lnTo>
                <a:lnTo>
                  <a:pt x="303169" y="67838"/>
                </a:lnTo>
                <a:lnTo>
                  <a:pt x="286575" y="81406"/>
                </a:lnTo>
                <a:lnTo>
                  <a:pt x="271494" y="98017"/>
                </a:lnTo>
                <a:lnTo>
                  <a:pt x="262440" y="107020"/>
                </a:lnTo>
                <a:lnTo>
                  <a:pt x="254900" y="116022"/>
                </a:lnTo>
                <a:lnTo>
                  <a:pt x="245859" y="125152"/>
                </a:lnTo>
                <a:lnTo>
                  <a:pt x="238306" y="135676"/>
                </a:lnTo>
                <a:lnTo>
                  <a:pt x="230765" y="146201"/>
                </a:lnTo>
                <a:lnTo>
                  <a:pt x="221725" y="156726"/>
                </a:lnTo>
                <a:lnTo>
                  <a:pt x="263953" y="147723"/>
                </a:lnTo>
                <a:lnTo>
                  <a:pt x="271494" y="138720"/>
                </a:lnTo>
                <a:lnTo>
                  <a:pt x="282048" y="128195"/>
                </a:lnTo>
                <a:lnTo>
                  <a:pt x="295629" y="116022"/>
                </a:lnTo>
                <a:lnTo>
                  <a:pt x="313723" y="102455"/>
                </a:lnTo>
                <a:lnTo>
                  <a:pt x="322777" y="94974"/>
                </a:lnTo>
                <a:lnTo>
                  <a:pt x="327304" y="91930"/>
                </a:lnTo>
                <a:lnTo>
                  <a:pt x="333331" y="87492"/>
                </a:lnTo>
                <a:lnTo>
                  <a:pt x="337857" y="84449"/>
                </a:lnTo>
                <a:lnTo>
                  <a:pt x="343898" y="79884"/>
                </a:lnTo>
                <a:lnTo>
                  <a:pt x="349925" y="76841"/>
                </a:lnTo>
                <a:lnTo>
                  <a:pt x="355965" y="73924"/>
                </a:lnTo>
                <a:lnTo>
                  <a:pt x="361992" y="69360"/>
                </a:lnTo>
                <a:lnTo>
                  <a:pt x="368032" y="66316"/>
                </a:lnTo>
                <a:lnTo>
                  <a:pt x="374060" y="63273"/>
                </a:lnTo>
                <a:lnTo>
                  <a:pt x="380100" y="58835"/>
                </a:lnTo>
                <a:lnTo>
                  <a:pt x="387639" y="55792"/>
                </a:lnTo>
                <a:lnTo>
                  <a:pt x="393667" y="52749"/>
                </a:lnTo>
                <a:lnTo>
                  <a:pt x="401208" y="49705"/>
                </a:lnTo>
                <a:lnTo>
                  <a:pt x="407248" y="46789"/>
                </a:lnTo>
                <a:lnTo>
                  <a:pt x="414788" y="45268"/>
                </a:lnTo>
                <a:lnTo>
                  <a:pt x="420815" y="42224"/>
                </a:lnTo>
                <a:lnTo>
                  <a:pt x="435909" y="37660"/>
                </a:lnTo>
                <a:lnTo>
                  <a:pt x="450990" y="34743"/>
                </a:lnTo>
                <a:lnTo>
                  <a:pt x="466070" y="31700"/>
                </a:lnTo>
                <a:lnTo>
                  <a:pt x="496232" y="30178"/>
                </a:lnTo>
                <a:lnTo>
                  <a:pt x="527908" y="33222"/>
                </a:lnTo>
                <a:lnTo>
                  <a:pt x="544501" y="36138"/>
                </a:lnTo>
                <a:lnTo>
                  <a:pt x="559582" y="42224"/>
                </a:lnTo>
                <a:lnTo>
                  <a:pt x="567123" y="45268"/>
                </a:lnTo>
                <a:lnTo>
                  <a:pt x="576177" y="48311"/>
                </a:lnTo>
                <a:lnTo>
                  <a:pt x="583717" y="52749"/>
                </a:lnTo>
                <a:lnTo>
                  <a:pt x="591257" y="57313"/>
                </a:lnTo>
                <a:lnTo>
                  <a:pt x="600311" y="63273"/>
                </a:lnTo>
                <a:lnTo>
                  <a:pt x="603325" y="64795"/>
                </a:lnTo>
                <a:lnTo>
                  <a:pt x="607852" y="67838"/>
                </a:lnTo>
                <a:lnTo>
                  <a:pt x="622932" y="81406"/>
                </a:lnTo>
                <a:lnTo>
                  <a:pt x="639526" y="94974"/>
                </a:lnTo>
                <a:lnTo>
                  <a:pt x="654608" y="110063"/>
                </a:lnTo>
                <a:lnTo>
                  <a:pt x="669701" y="125152"/>
                </a:lnTo>
                <a:lnTo>
                  <a:pt x="683269" y="140241"/>
                </a:lnTo>
                <a:lnTo>
                  <a:pt x="698350" y="155331"/>
                </a:lnTo>
                <a:lnTo>
                  <a:pt x="711930" y="171815"/>
                </a:lnTo>
                <a:lnTo>
                  <a:pt x="719470" y="180944"/>
                </a:lnTo>
                <a:lnTo>
                  <a:pt x="725498" y="188426"/>
                </a:lnTo>
                <a:lnTo>
                  <a:pt x="733051" y="197429"/>
                </a:lnTo>
                <a:lnTo>
                  <a:pt x="739091" y="205037"/>
                </a:lnTo>
                <a:lnTo>
                  <a:pt x="745067" y="214040"/>
                </a:lnTo>
                <a:lnTo>
                  <a:pt x="752697" y="221648"/>
                </a:lnTo>
                <a:lnTo>
                  <a:pt x="758673" y="230650"/>
                </a:lnTo>
                <a:lnTo>
                  <a:pt x="764777" y="238131"/>
                </a:lnTo>
                <a:lnTo>
                  <a:pt x="770753" y="247261"/>
                </a:lnTo>
                <a:lnTo>
                  <a:pt x="776730" y="254742"/>
                </a:lnTo>
                <a:lnTo>
                  <a:pt x="782833" y="263745"/>
                </a:lnTo>
                <a:lnTo>
                  <a:pt x="788809" y="272875"/>
                </a:lnTo>
                <a:lnTo>
                  <a:pt x="793388" y="280356"/>
                </a:lnTo>
                <a:lnTo>
                  <a:pt x="799364" y="287964"/>
                </a:lnTo>
                <a:lnTo>
                  <a:pt x="805467" y="296967"/>
                </a:lnTo>
                <a:lnTo>
                  <a:pt x="809918" y="304448"/>
                </a:lnTo>
                <a:lnTo>
                  <a:pt x="820472" y="321059"/>
                </a:lnTo>
                <a:lnTo>
                  <a:pt x="831026" y="336149"/>
                </a:lnTo>
                <a:lnTo>
                  <a:pt x="840182" y="351238"/>
                </a:lnTo>
                <a:lnTo>
                  <a:pt x="849210" y="366327"/>
                </a:lnTo>
                <a:lnTo>
                  <a:pt x="856712" y="379895"/>
                </a:lnTo>
                <a:lnTo>
                  <a:pt x="864214" y="393463"/>
                </a:lnTo>
                <a:lnTo>
                  <a:pt x="871843" y="407030"/>
                </a:lnTo>
                <a:lnTo>
                  <a:pt x="877820" y="419076"/>
                </a:lnTo>
                <a:lnTo>
                  <a:pt x="885449" y="429601"/>
                </a:lnTo>
                <a:lnTo>
                  <a:pt x="889900" y="440125"/>
                </a:lnTo>
                <a:lnTo>
                  <a:pt x="894477" y="449255"/>
                </a:lnTo>
                <a:lnTo>
                  <a:pt x="898928" y="458258"/>
                </a:lnTo>
                <a:lnTo>
                  <a:pt x="906557" y="470304"/>
                </a:lnTo>
                <a:lnTo>
                  <a:pt x="911008" y="482350"/>
                </a:lnTo>
                <a:lnTo>
                  <a:pt x="1012098" y="443169"/>
                </a:lnTo>
                <a:lnTo>
                  <a:pt x="911008" y="816990"/>
                </a:lnTo>
                <a:lnTo>
                  <a:pt x="583717" y="642132"/>
                </a:lnTo>
                <a:lnTo>
                  <a:pt x="668188" y="604446"/>
                </a:lnTo>
                <a:lnTo>
                  <a:pt x="665174" y="596915"/>
                </a:lnTo>
                <a:lnTo>
                  <a:pt x="656121" y="574306"/>
                </a:lnTo>
                <a:lnTo>
                  <a:pt x="650093" y="559191"/>
                </a:lnTo>
                <a:lnTo>
                  <a:pt x="645566" y="550188"/>
                </a:lnTo>
                <a:lnTo>
                  <a:pt x="641039" y="541185"/>
                </a:lnTo>
                <a:lnTo>
                  <a:pt x="636513" y="530534"/>
                </a:lnTo>
                <a:lnTo>
                  <a:pt x="631986" y="520010"/>
                </a:lnTo>
                <a:lnTo>
                  <a:pt x="625959" y="507964"/>
                </a:lnTo>
                <a:lnTo>
                  <a:pt x="621432" y="495918"/>
                </a:lnTo>
                <a:lnTo>
                  <a:pt x="615392" y="483872"/>
                </a:lnTo>
                <a:lnTo>
                  <a:pt x="609365" y="471825"/>
                </a:lnTo>
                <a:lnTo>
                  <a:pt x="603325" y="458258"/>
                </a:lnTo>
                <a:lnTo>
                  <a:pt x="595784" y="444690"/>
                </a:lnTo>
                <a:lnTo>
                  <a:pt x="589757" y="431122"/>
                </a:lnTo>
                <a:lnTo>
                  <a:pt x="582217" y="417555"/>
                </a:lnTo>
                <a:lnTo>
                  <a:pt x="574676" y="402466"/>
                </a:lnTo>
                <a:lnTo>
                  <a:pt x="567123" y="388898"/>
                </a:lnTo>
                <a:lnTo>
                  <a:pt x="559582" y="373808"/>
                </a:lnTo>
                <a:lnTo>
                  <a:pt x="552042" y="358719"/>
                </a:lnTo>
                <a:lnTo>
                  <a:pt x="543001" y="343630"/>
                </a:lnTo>
                <a:lnTo>
                  <a:pt x="535448" y="328667"/>
                </a:lnTo>
                <a:lnTo>
                  <a:pt x="526407" y="313578"/>
                </a:lnTo>
                <a:lnTo>
                  <a:pt x="517353" y="298489"/>
                </a:lnTo>
                <a:lnTo>
                  <a:pt x="508299" y="283400"/>
                </a:lnTo>
                <a:lnTo>
                  <a:pt x="499259" y="268310"/>
                </a:lnTo>
                <a:lnTo>
                  <a:pt x="490205" y="253221"/>
                </a:lnTo>
                <a:lnTo>
                  <a:pt x="479651" y="241175"/>
                </a:lnTo>
                <a:lnTo>
                  <a:pt x="469084" y="229129"/>
                </a:lnTo>
                <a:lnTo>
                  <a:pt x="458530" y="217083"/>
                </a:lnTo>
                <a:lnTo>
                  <a:pt x="447976" y="208080"/>
                </a:lnTo>
                <a:lnTo>
                  <a:pt x="435909" y="198950"/>
                </a:lnTo>
                <a:lnTo>
                  <a:pt x="431382" y="194512"/>
                </a:lnTo>
                <a:lnTo>
                  <a:pt x="425342" y="191469"/>
                </a:lnTo>
                <a:lnTo>
                  <a:pt x="419315" y="186904"/>
                </a:lnTo>
                <a:lnTo>
                  <a:pt x="413275" y="183861"/>
                </a:lnTo>
                <a:lnTo>
                  <a:pt x="407248" y="180944"/>
                </a:lnTo>
                <a:lnTo>
                  <a:pt x="401208" y="177901"/>
                </a:lnTo>
                <a:lnTo>
                  <a:pt x="395180" y="174858"/>
                </a:lnTo>
                <a:lnTo>
                  <a:pt x="389140" y="173336"/>
                </a:lnTo>
                <a:lnTo>
                  <a:pt x="377073" y="168771"/>
                </a:lnTo>
                <a:lnTo>
                  <a:pt x="365006" y="165855"/>
                </a:lnTo>
                <a:lnTo>
                  <a:pt x="352938" y="162812"/>
                </a:lnTo>
                <a:lnTo>
                  <a:pt x="340884" y="161290"/>
                </a:lnTo>
                <a:lnTo>
                  <a:pt x="316749" y="158247"/>
                </a:lnTo>
                <a:lnTo>
                  <a:pt x="271494" y="162812"/>
                </a:lnTo>
                <a:lnTo>
                  <a:pt x="250373" y="167377"/>
                </a:lnTo>
                <a:lnTo>
                  <a:pt x="230765" y="173336"/>
                </a:lnTo>
                <a:lnTo>
                  <a:pt x="221725" y="176379"/>
                </a:lnTo>
                <a:lnTo>
                  <a:pt x="214171" y="179423"/>
                </a:lnTo>
                <a:lnTo>
                  <a:pt x="206631" y="183861"/>
                </a:lnTo>
                <a:lnTo>
                  <a:pt x="199090" y="188426"/>
                </a:lnTo>
                <a:lnTo>
                  <a:pt x="177982" y="206558"/>
                </a:lnTo>
                <a:lnTo>
                  <a:pt x="170442" y="217083"/>
                </a:lnTo>
                <a:lnTo>
                  <a:pt x="159875" y="232172"/>
                </a:lnTo>
                <a:lnTo>
                  <a:pt x="153847" y="241175"/>
                </a:lnTo>
                <a:lnTo>
                  <a:pt x="147808" y="250178"/>
                </a:lnTo>
                <a:lnTo>
                  <a:pt x="140268" y="260829"/>
                </a:lnTo>
                <a:lnTo>
                  <a:pt x="134240" y="271353"/>
                </a:lnTo>
                <a:lnTo>
                  <a:pt x="126700" y="281878"/>
                </a:lnTo>
                <a:lnTo>
                  <a:pt x="119146" y="292402"/>
                </a:lnTo>
                <a:lnTo>
                  <a:pt x="111606" y="304448"/>
                </a:lnTo>
                <a:lnTo>
                  <a:pt x="104065" y="316495"/>
                </a:lnTo>
                <a:lnTo>
                  <a:pt x="96525" y="328667"/>
                </a:lnTo>
                <a:lnTo>
                  <a:pt x="88985" y="340714"/>
                </a:lnTo>
                <a:lnTo>
                  <a:pt x="81444" y="352759"/>
                </a:lnTo>
                <a:lnTo>
                  <a:pt x="73904" y="364806"/>
                </a:lnTo>
                <a:lnTo>
                  <a:pt x="66364" y="376852"/>
                </a:lnTo>
                <a:lnTo>
                  <a:pt x="60323" y="388898"/>
                </a:lnTo>
                <a:lnTo>
                  <a:pt x="52783" y="399422"/>
                </a:lnTo>
                <a:lnTo>
                  <a:pt x="45242" y="411468"/>
                </a:lnTo>
                <a:lnTo>
                  <a:pt x="39215" y="422119"/>
                </a:lnTo>
                <a:lnTo>
                  <a:pt x="33175" y="432644"/>
                </a:lnTo>
                <a:lnTo>
                  <a:pt x="27148" y="441647"/>
                </a:lnTo>
                <a:lnTo>
                  <a:pt x="22621" y="450650"/>
                </a:lnTo>
                <a:lnTo>
                  <a:pt x="12055" y="465739"/>
                </a:lnTo>
                <a:lnTo>
                  <a:pt x="6027" y="477785"/>
                </a:lnTo>
                <a:lnTo>
                  <a:pt x="0" y="486915"/>
                </a:lnTo>
                <a:lnTo>
                  <a:pt x="19608" y="589383"/>
                </a:lnTo>
                <a:lnTo>
                  <a:pt x="288088" y="725034"/>
                </a:lnTo>
                <a:lnTo>
                  <a:pt x="460031" y="432644"/>
                </a:lnTo>
                <a:lnTo>
                  <a:pt x="369533" y="384333"/>
                </a:lnTo>
                <a:lnTo>
                  <a:pt x="310709" y="514050"/>
                </a:lnTo>
                <a:lnTo>
                  <a:pt x="162889" y="432644"/>
                </a:lnTo>
                <a:lnTo>
                  <a:pt x="232278" y="324103"/>
                </a:lnTo>
                <a:lnTo>
                  <a:pt x="165915" y="289359"/>
                </a:lnTo>
                <a:lnTo>
                  <a:pt x="197590" y="334627"/>
                </a:lnTo>
                <a:lnTo>
                  <a:pt x="120660" y="453693"/>
                </a:lnTo>
                <a:lnTo>
                  <a:pt x="322777" y="533577"/>
                </a:lnTo>
                <a:lnTo>
                  <a:pt x="375573" y="407030"/>
                </a:lnTo>
                <a:lnTo>
                  <a:pt x="429869" y="452172"/>
                </a:lnTo>
                <a:lnTo>
                  <a:pt x="277534" y="696402"/>
                </a:lnTo>
                <a:lnTo>
                  <a:pt x="199090" y="655699"/>
                </a:lnTo>
                <a:lnTo>
                  <a:pt x="248873" y="559191"/>
                </a:lnTo>
                <a:lnTo>
                  <a:pt x="155348" y="492874"/>
                </a:lnTo>
                <a:lnTo>
                  <a:pt x="101052" y="577324"/>
                </a:lnTo>
                <a:lnTo>
                  <a:pt x="149321" y="529139"/>
                </a:lnTo>
                <a:lnTo>
                  <a:pt x="223225" y="563756"/>
                </a:lnTo>
                <a:lnTo>
                  <a:pt x="177982" y="649676"/>
                </a:lnTo>
                <a:lnTo>
                  <a:pt x="33175" y="574306"/>
                </a:lnTo>
                <a:lnTo>
                  <a:pt x="21108" y="48995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10292923" y="4908123"/>
            <a:ext cx="48269" cy="64808"/>
          </a:xfrm>
          <a:custGeom>
            <a:avLst/>
            <a:gdLst>
              <a:gd name="connsiteX0" fmla="*/ 21120 w 48269"/>
              <a:gd name="connsiteY0" fmla="*/ 64808 h 64808"/>
              <a:gd name="connsiteX1" fmla="*/ 27147 w 48269"/>
              <a:gd name="connsiteY1" fmla="*/ 55767 h 64808"/>
              <a:gd name="connsiteX2" fmla="*/ 33187 w 48269"/>
              <a:gd name="connsiteY2" fmla="*/ 46726 h 64808"/>
              <a:gd name="connsiteX3" fmla="*/ 39215 w 48269"/>
              <a:gd name="connsiteY3" fmla="*/ 36176 h 64808"/>
              <a:gd name="connsiteX4" fmla="*/ 48269 w 48269"/>
              <a:gd name="connsiteY4" fmla="*/ 15076 h 64808"/>
              <a:gd name="connsiteX5" fmla="*/ 48269 w 48269"/>
              <a:gd name="connsiteY5" fmla="*/ 6023 h 64808"/>
              <a:gd name="connsiteX6" fmla="*/ 45255 w 48269"/>
              <a:gd name="connsiteY6" fmla="*/ 0 h 64808"/>
              <a:gd name="connsiteX7" fmla="*/ 39215 w 48269"/>
              <a:gd name="connsiteY7" fmla="*/ 0 h 64808"/>
              <a:gd name="connsiteX8" fmla="*/ 31674 w 48269"/>
              <a:gd name="connsiteY8" fmla="*/ 6023 h 64808"/>
              <a:gd name="connsiteX9" fmla="*/ 24134 w 48269"/>
              <a:gd name="connsiteY9" fmla="*/ 15076 h 64808"/>
              <a:gd name="connsiteX10" fmla="*/ 16593 w 48269"/>
              <a:gd name="connsiteY10" fmla="*/ 25626 h 64808"/>
              <a:gd name="connsiteX11" fmla="*/ 10566 w 48269"/>
              <a:gd name="connsiteY11" fmla="*/ 36176 h 64808"/>
              <a:gd name="connsiteX12" fmla="*/ 4526 w 48269"/>
              <a:gd name="connsiteY12" fmla="*/ 46726 h 64808"/>
              <a:gd name="connsiteX13" fmla="*/ 0 w 48269"/>
              <a:gd name="connsiteY13" fmla="*/ 57275 h 64808"/>
              <a:gd name="connsiteX14" fmla="*/ 21120 w 48269"/>
              <a:gd name="connsiteY14" fmla="*/ 64808 h 64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48269" h="64808">
                <a:moveTo>
                  <a:pt x="21120" y="64808"/>
                </a:moveTo>
                <a:lnTo>
                  <a:pt x="27147" y="55767"/>
                </a:lnTo>
                <a:lnTo>
                  <a:pt x="33187" y="46726"/>
                </a:lnTo>
                <a:lnTo>
                  <a:pt x="39215" y="36176"/>
                </a:lnTo>
                <a:lnTo>
                  <a:pt x="48269" y="15076"/>
                </a:lnTo>
                <a:lnTo>
                  <a:pt x="48269" y="6023"/>
                </a:lnTo>
                <a:lnTo>
                  <a:pt x="45255" y="0"/>
                </a:lnTo>
                <a:lnTo>
                  <a:pt x="39215" y="0"/>
                </a:lnTo>
                <a:lnTo>
                  <a:pt x="31674" y="6023"/>
                </a:lnTo>
                <a:lnTo>
                  <a:pt x="24134" y="15076"/>
                </a:lnTo>
                <a:lnTo>
                  <a:pt x="16593" y="25626"/>
                </a:lnTo>
                <a:lnTo>
                  <a:pt x="10566" y="36176"/>
                </a:lnTo>
                <a:lnTo>
                  <a:pt x="4526" y="46726"/>
                </a:lnTo>
                <a:lnTo>
                  <a:pt x="0" y="57275"/>
                </a:lnTo>
                <a:lnTo>
                  <a:pt x="21120" y="648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10353259" y="4739338"/>
            <a:ext cx="111619" cy="63273"/>
          </a:xfrm>
          <a:custGeom>
            <a:avLst/>
            <a:gdLst>
              <a:gd name="connsiteX0" fmla="*/ 98038 w 111619"/>
              <a:gd name="connsiteY0" fmla="*/ 60230 h 63273"/>
              <a:gd name="connsiteX1" fmla="*/ 7540 w 111619"/>
              <a:gd name="connsiteY1" fmla="*/ 13567 h 63273"/>
              <a:gd name="connsiteX2" fmla="*/ 0 w 111619"/>
              <a:gd name="connsiteY2" fmla="*/ 4438 h 63273"/>
              <a:gd name="connsiteX3" fmla="*/ 4526 w 111619"/>
              <a:gd name="connsiteY3" fmla="*/ 0 h 63273"/>
              <a:gd name="connsiteX4" fmla="*/ 9053 w 111619"/>
              <a:gd name="connsiteY4" fmla="*/ 2916 h 63273"/>
              <a:gd name="connsiteX5" fmla="*/ 13580 w 111619"/>
              <a:gd name="connsiteY5" fmla="*/ 4438 h 63273"/>
              <a:gd name="connsiteX6" fmla="*/ 19608 w 111619"/>
              <a:gd name="connsiteY6" fmla="*/ 7481 h 63273"/>
              <a:gd name="connsiteX7" fmla="*/ 25648 w 111619"/>
              <a:gd name="connsiteY7" fmla="*/ 10524 h 63273"/>
              <a:gd name="connsiteX8" fmla="*/ 31674 w 111619"/>
              <a:gd name="connsiteY8" fmla="*/ 13567 h 63273"/>
              <a:gd name="connsiteX9" fmla="*/ 39215 w 111619"/>
              <a:gd name="connsiteY9" fmla="*/ 18005 h 63273"/>
              <a:gd name="connsiteX10" fmla="*/ 48269 w 111619"/>
              <a:gd name="connsiteY10" fmla="*/ 22570 h 63273"/>
              <a:gd name="connsiteX11" fmla="*/ 55809 w 111619"/>
              <a:gd name="connsiteY11" fmla="*/ 27135 h 63273"/>
              <a:gd name="connsiteX12" fmla="*/ 64863 w 111619"/>
              <a:gd name="connsiteY12" fmla="*/ 30052 h 63273"/>
              <a:gd name="connsiteX13" fmla="*/ 72404 w 111619"/>
              <a:gd name="connsiteY13" fmla="*/ 34616 h 63273"/>
              <a:gd name="connsiteX14" fmla="*/ 79943 w 111619"/>
              <a:gd name="connsiteY14" fmla="*/ 39181 h 63273"/>
              <a:gd name="connsiteX15" fmla="*/ 87484 w 111619"/>
              <a:gd name="connsiteY15" fmla="*/ 42224 h 63273"/>
              <a:gd name="connsiteX16" fmla="*/ 92011 w 111619"/>
              <a:gd name="connsiteY16" fmla="*/ 45141 h 63273"/>
              <a:gd name="connsiteX17" fmla="*/ 96538 w 111619"/>
              <a:gd name="connsiteY17" fmla="*/ 48184 h 63273"/>
              <a:gd name="connsiteX18" fmla="*/ 101065 w 111619"/>
              <a:gd name="connsiteY18" fmla="*/ 49706 h 63273"/>
              <a:gd name="connsiteX19" fmla="*/ 111619 w 111619"/>
              <a:gd name="connsiteY19" fmla="*/ 60230 h 63273"/>
              <a:gd name="connsiteX20" fmla="*/ 110105 w 111619"/>
              <a:gd name="connsiteY20" fmla="*/ 63273 h 63273"/>
              <a:gd name="connsiteX21" fmla="*/ 105578 w 111619"/>
              <a:gd name="connsiteY21" fmla="*/ 63273 h 63273"/>
              <a:gd name="connsiteX22" fmla="*/ 98038 w 111619"/>
              <a:gd name="connsiteY22" fmla="*/ 60230 h 63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11619" h="63273">
                <a:moveTo>
                  <a:pt x="98038" y="60230"/>
                </a:moveTo>
                <a:lnTo>
                  <a:pt x="7540" y="13567"/>
                </a:lnTo>
                <a:lnTo>
                  <a:pt x="0" y="4438"/>
                </a:lnTo>
                <a:lnTo>
                  <a:pt x="4526" y="0"/>
                </a:lnTo>
                <a:lnTo>
                  <a:pt x="9053" y="2916"/>
                </a:lnTo>
                <a:lnTo>
                  <a:pt x="13580" y="4438"/>
                </a:lnTo>
                <a:lnTo>
                  <a:pt x="19608" y="7481"/>
                </a:lnTo>
                <a:lnTo>
                  <a:pt x="25648" y="10524"/>
                </a:lnTo>
                <a:lnTo>
                  <a:pt x="31674" y="13567"/>
                </a:lnTo>
                <a:lnTo>
                  <a:pt x="39215" y="18005"/>
                </a:lnTo>
                <a:lnTo>
                  <a:pt x="48269" y="22570"/>
                </a:lnTo>
                <a:lnTo>
                  <a:pt x="55809" y="27135"/>
                </a:lnTo>
                <a:lnTo>
                  <a:pt x="64863" y="30052"/>
                </a:lnTo>
                <a:lnTo>
                  <a:pt x="72404" y="34616"/>
                </a:lnTo>
                <a:lnTo>
                  <a:pt x="79943" y="39181"/>
                </a:lnTo>
                <a:lnTo>
                  <a:pt x="87484" y="42224"/>
                </a:lnTo>
                <a:lnTo>
                  <a:pt x="92011" y="45141"/>
                </a:lnTo>
                <a:lnTo>
                  <a:pt x="96538" y="48184"/>
                </a:lnTo>
                <a:lnTo>
                  <a:pt x="101065" y="49706"/>
                </a:lnTo>
                <a:lnTo>
                  <a:pt x="111619" y="60230"/>
                </a:lnTo>
                <a:lnTo>
                  <a:pt x="110105" y="63273"/>
                </a:lnTo>
                <a:lnTo>
                  <a:pt x="105578" y="63273"/>
                </a:lnTo>
                <a:lnTo>
                  <a:pt x="98038" y="6023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10390974" y="4671500"/>
            <a:ext cx="104066" cy="64795"/>
          </a:xfrm>
          <a:custGeom>
            <a:avLst/>
            <a:gdLst>
              <a:gd name="connsiteX0" fmla="*/ 84458 w 104066"/>
              <a:gd name="connsiteY0" fmla="*/ 61752 h 64795"/>
              <a:gd name="connsiteX1" fmla="*/ 7540 w 104066"/>
              <a:gd name="connsiteY1" fmla="*/ 21048 h 64795"/>
              <a:gd name="connsiteX2" fmla="*/ 0 w 104066"/>
              <a:gd name="connsiteY2" fmla="*/ 12045 h 64795"/>
              <a:gd name="connsiteX3" fmla="*/ 1500 w 104066"/>
              <a:gd name="connsiteY3" fmla="*/ 7480 h 64795"/>
              <a:gd name="connsiteX4" fmla="*/ 6027 w 104066"/>
              <a:gd name="connsiteY4" fmla="*/ 3043 h 64795"/>
              <a:gd name="connsiteX5" fmla="*/ 10554 w 104066"/>
              <a:gd name="connsiteY5" fmla="*/ 0 h 64795"/>
              <a:gd name="connsiteX6" fmla="*/ 16581 w 104066"/>
              <a:gd name="connsiteY6" fmla="*/ 1521 h 64795"/>
              <a:gd name="connsiteX7" fmla="*/ 22621 w 104066"/>
              <a:gd name="connsiteY7" fmla="*/ 4437 h 64795"/>
              <a:gd name="connsiteX8" fmla="*/ 28648 w 104066"/>
              <a:gd name="connsiteY8" fmla="*/ 7480 h 64795"/>
              <a:gd name="connsiteX9" fmla="*/ 33175 w 104066"/>
              <a:gd name="connsiteY9" fmla="*/ 10524 h 64795"/>
              <a:gd name="connsiteX10" fmla="*/ 39215 w 104066"/>
              <a:gd name="connsiteY10" fmla="*/ 13567 h 64795"/>
              <a:gd name="connsiteX11" fmla="*/ 46756 w 104066"/>
              <a:gd name="connsiteY11" fmla="*/ 16610 h 64795"/>
              <a:gd name="connsiteX12" fmla="*/ 54296 w 104066"/>
              <a:gd name="connsiteY12" fmla="*/ 19527 h 64795"/>
              <a:gd name="connsiteX13" fmla="*/ 61837 w 104066"/>
              <a:gd name="connsiteY13" fmla="*/ 24091 h 64795"/>
              <a:gd name="connsiteX14" fmla="*/ 67864 w 104066"/>
              <a:gd name="connsiteY14" fmla="*/ 27135 h 64795"/>
              <a:gd name="connsiteX15" fmla="*/ 75417 w 104066"/>
              <a:gd name="connsiteY15" fmla="*/ 30178 h 64795"/>
              <a:gd name="connsiteX16" fmla="*/ 81444 w 104066"/>
              <a:gd name="connsiteY16" fmla="*/ 33094 h 64795"/>
              <a:gd name="connsiteX17" fmla="*/ 85971 w 104066"/>
              <a:gd name="connsiteY17" fmla="*/ 36138 h 64795"/>
              <a:gd name="connsiteX18" fmla="*/ 95025 w 104066"/>
              <a:gd name="connsiteY18" fmla="*/ 40702 h 64795"/>
              <a:gd name="connsiteX19" fmla="*/ 98038 w 104066"/>
              <a:gd name="connsiteY19" fmla="*/ 42224 h 64795"/>
              <a:gd name="connsiteX20" fmla="*/ 104066 w 104066"/>
              <a:gd name="connsiteY20" fmla="*/ 60230 h 64795"/>
              <a:gd name="connsiteX21" fmla="*/ 98038 w 104066"/>
              <a:gd name="connsiteY21" fmla="*/ 64795 h 64795"/>
              <a:gd name="connsiteX22" fmla="*/ 91999 w 104066"/>
              <a:gd name="connsiteY22" fmla="*/ 64795 h 64795"/>
              <a:gd name="connsiteX23" fmla="*/ 84458 w 104066"/>
              <a:gd name="connsiteY23" fmla="*/ 61752 h 64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04066" h="64795">
                <a:moveTo>
                  <a:pt x="84458" y="61752"/>
                </a:moveTo>
                <a:lnTo>
                  <a:pt x="7540" y="21048"/>
                </a:lnTo>
                <a:lnTo>
                  <a:pt x="0" y="12045"/>
                </a:lnTo>
                <a:lnTo>
                  <a:pt x="1500" y="7480"/>
                </a:lnTo>
                <a:lnTo>
                  <a:pt x="6027" y="3043"/>
                </a:lnTo>
                <a:lnTo>
                  <a:pt x="10554" y="0"/>
                </a:lnTo>
                <a:lnTo>
                  <a:pt x="16581" y="1521"/>
                </a:lnTo>
                <a:lnTo>
                  <a:pt x="22621" y="4437"/>
                </a:lnTo>
                <a:lnTo>
                  <a:pt x="28648" y="7480"/>
                </a:lnTo>
                <a:lnTo>
                  <a:pt x="33175" y="10524"/>
                </a:lnTo>
                <a:lnTo>
                  <a:pt x="39215" y="13567"/>
                </a:lnTo>
                <a:lnTo>
                  <a:pt x="46756" y="16610"/>
                </a:lnTo>
                <a:lnTo>
                  <a:pt x="54296" y="19527"/>
                </a:lnTo>
                <a:lnTo>
                  <a:pt x="61837" y="24091"/>
                </a:lnTo>
                <a:lnTo>
                  <a:pt x="67864" y="27135"/>
                </a:lnTo>
                <a:lnTo>
                  <a:pt x="75417" y="30178"/>
                </a:lnTo>
                <a:lnTo>
                  <a:pt x="81444" y="33094"/>
                </a:lnTo>
                <a:lnTo>
                  <a:pt x="85971" y="36138"/>
                </a:lnTo>
                <a:lnTo>
                  <a:pt x="95025" y="40702"/>
                </a:lnTo>
                <a:lnTo>
                  <a:pt x="98038" y="42224"/>
                </a:lnTo>
                <a:lnTo>
                  <a:pt x="104066" y="60230"/>
                </a:lnTo>
                <a:lnTo>
                  <a:pt x="98038" y="64795"/>
                </a:lnTo>
                <a:lnTo>
                  <a:pt x="91999" y="64795"/>
                </a:lnTo>
                <a:lnTo>
                  <a:pt x="84458" y="6175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0375881" y="4704595"/>
            <a:ext cx="101064" cy="67838"/>
          </a:xfrm>
          <a:custGeom>
            <a:avLst/>
            <a:gdLst>
              <a:gd name="connsiteX0" fmla="*/ 81457 w 101064"/>
              <a:gd name="connsiteY0" fmla="*/ 61878 h 67838"/>
              <a:gd name="connsiteX1" fmla="*/ 4526 w 101064"/>
              <a:gd name="connsiteY1" fmla="*/ 19654 h 67838"/>
              <a:gd name="connsiteX2" fmla="*/ 0 w 101064"/>
              <a:gd name="connsiteY2" fmla="*/ 6086 h 67838"/>
              <a:gd name="connsiteX3" fmla="*/ 6039 w 101064"/>
              <a:gd name="connsiteY3" fmla="*/ 0 h 67838"/>
              <a:gd name="connsiteX4" fmla="*/ 13579 w 101064"/>
              <a:gd name="connsiteY4" fmla="*/ 4564 h 67838"/>
              <a:gd name="connsiteX5" fmla="*/ 19607 w 101064"/>
              <a:gd name="connsiteY5" fmla="*/ 7608 h 67838"/>
              <a:gd name="connsiteX6" fmla="*/ 24134 w 101064"/>
              <a:gd name="connsiteY6" fmla="*/ 10651 h 67838"/>
              <a:gd name="connsiteX7" fmla="*/ 30174 w 101064"/>
              <a:gd name="connsiteY7" fmla="*/ 13567 h 67838"/>
              <a:gd name="connsiteX8" fmla="*/ 36201 w 101064"/>
              <a:gd name="connsiteY8" fmla="*/ 16611 h 67838"/>
              <a:gd name="connsiteX9" fmla="*/ 43741 w 101064"/>
              <a:gd name="connsiteY9" fmla="*/ 21175 h 67838"/>
              <a:gd name="connsiteX10" fmla="*/ 51282 w 101064"/>
              <a:gd name="connsiteY10" fmla="*/ 25613 h 67838"/>
              <a:gd name="connsiteX11" fmla="*/ 58835 w 101064"/>
              <a:gd name="connsiteY11" fmla="*/ 28657 h 67838"/>
              <a:gd name="connsiteX12" fmla="*/ 64862 w 101064"/>
              <a:gd name="connsiteY12" fmla="*/ 33221 h 67838"/>
              <a:gd name="connsiteX13" fmla="*/ 72403 w 101064"/>
              <a:gd name="connsiteY13" fmla="*/ 36264 h 67838"/>
              <a:gd name="connsiteX14" fmla="*/ 78443 w 101064"/>
              <a:gd name="connsiteY14" fmla="*/ 39181 h 67838"/>
              <a:gd name="connsiteX15" fmla="*/ 84470 w 101064"/>
              <a:gd name="connsiteY15" fmla="*/ 42224 h 67838"/>
              <a:gd name="connsiteX16" fmla="*/ 92010 w 101064"/>
              <a:gd name="connsiteY16" fmla="*/ 46789 h 67838"/>
              <a:gd name="connsiteX17" fmla="*/ 96537 w 101064"/>
              <a:gd name="connsiteY17" fmla="*/ 48311 h 67838"/>
              <a:gd name="connsiteX18" fmla="*/ 101064 w 101064"/>
              <a:gd name="connsiteY18" fmla="*/ 64795 h 67838"/>
              <a:gd name="connsiteX19" fmla="*/ 99551 w 101064"/>
              <a:gd name="connsiteY19" fmla="*/ 67838 h 67838"/>
              <a:gd name="connsiteX20" fmla="*/ 95024 w 101064"/>
              <a:gd name="connsiteY20" fmla="*/ 67838 h 67838"/>
              <a:gd name="connsiteX21" fmla="*/ 88997 w 101064"/>
              <a:gd name="connsiteY21" fmla="*/ 66316 h 67838"/>
              <a:gd name="connsiteX22" fmla="*/ 82956 w 101064"/>
              <a:gd name="connsiteY22" fmla="*/ 63400 h 67838"/>
              <a:gd name="connsiteX23" fmla="*/ 81457 w 101064"/>
              <a:gd name="connsiteY23" fmla="*/ 61878 h 67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01064" h="67838">
                <a:moveTo>
                  <a:pt x="81457" y="61878"/>
                </a:moveTo>
                <a:lnTo>
                  <a:pt x="4526" y="19654"/>
                </a:lnTo>
                <a:lnTo>
                  <a:pt x="0" y="6086"/>
                </a:lnTo>
                <a:lnTo>
                  <a:pt x="6039" y="0"/>
                </a:lnTo>
                <a:lnTo>
                  <a:pt x="13579" y="4564"/>
                </a:lnTo>
                <a:lnTo>
                  <a:pt x="19607" y="7608"/>
                </a:lnTo>
                <a:lnTo>
                  <a:pt x="24134" y="10651"/>
                </a:lnTo>
                <a:lnTo>
                  <a:pt x="30174" y="13567"/>
                </a:lnTo>
                <a:lnTo>
                  <a:pt x="36201" y="16611"/>
                </a:lnTo>
                <a:lnTo>
                  <a:pt x="43741" y="21175"/>
                </a:lnTo>
                <a:lnTo>
                  <a:pt x="51282" y="25613"/>
                </a:lnTo>
                <a:lnTo>
                  <a:pt x="58835" y="28657"/>
                </a:lnTo>
                <a:lnTo>
                  <a:pt x="64862" y="33221"/>
                </a:lnTo>
                <a:lnTo>
                  <a:pt x="72403" y="36264"/>
                </a:lnTo>
                <a:lnTo>
                  <a:pt x="78443" y="39181"/>
                </a:lnTo>
                <a:lnTo>
                  <a:pt x="84470" y="42224"/>
                </a:lnTo>
                <a:lnTo>
                  <a:pt x="92010" y="46789"/>
                </a:lnTo>
                <a:lnTo>
                  <a:pt x="96537" y="48311"/>
                </a:lnTo>
                <a:lnTo>
                  <a:pt x="101064" y="64795"/>
                </a:lnTo>
                <a:lnTo>
                  <a:pt x="99551" y="67838"/>
                </a:lnTo>
                <a:lnTo>
                  <a:pt x="95024" y="67838"/>
                </a:lnTo>
                <a:lnTo>
                  <a:pt x="88997" y="66316"/>
                </a:lnTo>
                <a:lnTo>
                  <a:pt x="82956" y="63400"/>
                </a:lnTo>
                <a:lnTo>
                  <a:pt x="81457" y="6187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10383421" y="4508687"/>
            <a:ext cx="294128" cy="198950"/>
          </a:xfrm>
          <a:custGeom>
            <a:avLst/>
            <a:gdLst>
              <a:gd name="connsiteX0" fmla="*/ 0 w 294128"/>
              <a:gd name="connsiteY0" fmla="*/ 30178 h 198950"/>
              <a:gd name="connsiteX1" fmla="*/ 28661 w 294128"/>
              <a:gd name="connsiteY1" fmla="*/ 28657 h 198950"/>
              <a:gd name="connsiteX2" fmla="*/ 60336 w 294128"/>
              <a:gd name="connsiteY2" fmla="*/ 31700 h 198950"/>
              <a:gd name="connsiteX3" fmla="*/ 79943 w 294128"/>
              <a:gd name="connsiteY3" fmla="*/ 36138 h 198950"/>
              <a:gd name="connsiteX4" fmla="*/ 99552 w 294128"/>
              <a:gd name="connsiteY4" fmla="*/ 40703 h 198950"/>
              <a:gd name="connsiteX5" fmla="*/ 110118 w 294128"/>
              <a:gd name="connsiteY5" fmla="*/ 45268 h 198950"/>
              <a:gd name="connsiteX6" fmla="*/ 120672 w 294128"/>
              <a:gd name="connsiteY6" fmla="*/ 49706 h 198950"/>
              <a:gd name="connsiteX7" fmla="*/ 131226 w 294128"/>
              <a:gd name="connsiteY7" fmla="*/ 54270 h 198950"/>
              <a:gd name="connsiteX8" fmla="*/ 137266 w 294128"/>
              <a:gd name="connsiteY8" fmla="*/ 57313 h 198950"/>
              <a:gd name="connsiteX9" fmla="*/ 141793 w 294128"/>
              <a:gd name="connsiteY9" fmla="*/ 60230 h 198950"/>
              <a:gd name="connsiteX10" fmla="*/ 147821 w 294128"/>
              <a:gd name="connsiteY10" fmla="*/ 63273 h 198950"/>
              <a:gd name="connsiteX11" fmla="*/ 152348 w 294128"/>
              <a:gd name="connsiteY11" fmla="*/ 66316 h 198950"/>
              <a:gd name="connsiteX12" fmla="*/ 158374 w 294128"/>
              <a:gd name="connsiteY12" fmla="*/ 69360 h 198950"/>
              <a:gd name="connsiteX13" fmla="*/ 162901 w 294128"/>
              <a:gd name="connsiteY13" fmla="*/ 73798 h 198950"/>
              <a:gd name="connsiteX14" fmla="*/ 185535 w 294128"/>
              <a:gd name="connsiteY14" fmla="*/ 90409 h 198950"/>
              <a:gd name="connsiteX15" fmla="*/ 196090 w 294128"/>
              <a:gd name="connsiteY15" fmla="*/ 100933 h 198950"/>
              <a:gd name="connsiteX16" fmla="*/ 205143 w 294128"/>
              <a:gd name="connsiteY16" fmla="*/ 111585 h 198950"/>
              <a:gd name="connsiteX17" fmla="*/ 215697 w 294128"/>
              <a:gd name="connsiteY17" fmla="*/ 123630 h 198950"/>
              <a:gd name="connsiteX18" fmla="*/ 224751 w 294128"/>
              <a:gd name="connsiteY18" fmla="*/ 135676 h 198950"/>
              <a:gd name="connsiteX19" fmla="*/ 233791 w 294128"/>
              <a:gd name="connsiteY19" fmla="*/ 150766 h 198950"/>
              <a:gd name="connsiteX20" fmla="*/ 242845 w 294128"/>
              <a:gd name="connsiteY20" fmla="*/ 165855 h 198950"/>
              <a:gd name="connsiteX21" fmla="*/ 251899 w 294128"/>
              <a:gd name="connsiteY21" fmla="*/ 180818 h 198950"/>
              <a:gd name="connsiteX22" fmla="*/ 254913 w 294128"/>
              <a:gd name="connsiteY22" fmla="*/ 189947 h 198950"/>
              <a:gd name="connsiteX23" fmla="*/ 259439 w 294128"/>
              <a:gd name="connsiteY23" fmla="*/ 198950 h 198950"/>
              <a:gd name="connsiteX24" fmla="*/ 294128 w 294128"/>
              <a:gd name="connsiteY24" fmla="*/ 144679 h 198950"/>
              <a:gd name="connsiteX25" fmla="*/ 224751 w 294128"/>
              <a:gd name="connsiteY25" fmla="*/ 49706 h 198950"/>
              <a:gd name="connsiteX26" fmla="*/ 123686 w 294128"/>
              <a:gd name="connsiteY26" fmla="*/ 0 h 198950"/>
              <a:gd name="connsiteX27" fmla="*/ 0 w 294128"/>
              <a:gd name="connsiteY27" fmla="*/ 30178 h 198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</a:cxnLst>
            <a:rect l="l" t="t" r="r" b="b"/>
            <a:pathLst>
              <a:path w="294128" h="198950">
                <a:moveTo>
                  <a:pt x="0" y="30178"/>
                </a:moveTo>
                <a:lnTo>
                  <a:pt x="28661" y="28657"/>
                </a:lnTo>
                <a:lnTo>
                  <a:pt x="60336" y="31700"/>
                </a:lnTo>
                <a:lnTo>
                  <a:pt x="79943" y="36138"/>
                </a:lnTo>
                <a:lnTo>
                  <a:pt x="99552" y="40703"/>
                </a:lnTo>
                <a:lnTo>
                  <a:pt x="110118" y="45268"/>
                </a:lnTo>
                <a:lnTo>
                  <a:pt x="120672" y="49706"/>
                </a:lnTo>
                <a:lnTo>
                  <a:pt x="131226" y="54270"/>
                </a:lnTo>
                <a:lnTo>
                  <a:pt x="137266" y="57313"/>
                </a:lnTo>
                <a:lnTo>
                  <a:pt x="141793" y="60230"/>
                </a:lnTo>
                <a:lnTo>
                  <a:pt x="147821" y="63273"/>
                </a:lnTo>
                <a:lnTo>
                  <a:pt x="152348" y="66316"/>
                </a:lnTo>
                <a:lnTo>
                  <a:pt x="158374" y="69360"/>
                </a:lnTo>
                <a:lnTo>
                  <a:pt x="162901" y="73798"/>
                </a:lnTo>
                <a:lnTo>
                  <a:pt x="185535" y="90409"/>
                </a:lnTo>
                <a:lnTo>
                  <a:pt x="196090" y="100933"/>
                </a:lnTo>
                <a:lnTo>
                  <a:pt x="205143" y="111585"/>
                </a:lnTo>
                <a:lnTo>
                  <a:pt x="215697" y="123630"/>
                </a:lnTo>
                <a:lnTo>
                  <a:pt x="224751" y="135676"/>
                </a:lnTo>
                <a:lnTo>
                  <a:pt x="233791" y="150766"/>
                </a:lnTo>
                <a:lnTo>
                  <a:pt x="242845" y="165855"/>
                </a:lnTo>
                <a:lnTo>
                  <a:pt x="251899" y="180818"/>
                </a:lnTo>
                <a:lnTo>
                  <a:pt x="254913" y="189947"/>
                </a:lnTo>
                <a:lnTo>
                  <a:pt x="259439" y="198950"/>
                </a:lnTo>
                <a:lnTo>
                  <a:pt x="294128" y="144679"/>
                </a:lnTo>
                <a:lnTo>
                  <a:pt x="224751" y="49706"/>
                </a:lnTo>
                <a:lnTo>
                  <a:pt x="123686" y="0"/>
                </a:lnTo>
                <a:lnTo>
                  <a:pt x="0" y="30178"/>
                </a:lnTo>
              </a:path>
            </a:pathLst>
          </a:custGeom>
          <a:solidFill>
            <a:srgbClr val="2B6B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1206500" y="1092200"/>
            <a:ext cx="1612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递归原理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1536700" y="1663700"/>
            <a:ext cx="8521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问题的求解可通过降低问题规模实现，而小规模的问题求解方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式与原问题的一样，小规模问题的解决导致问题的最终解决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206500" y="2857500"/>
            <a:ext cx="70231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30200" algn="l"/>
              </a:tabLst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递归调用应该能够在有限次数内终止递归</a:t>
            </a:r>
          </a:p>
          <a:p>
            <a:pPr>
              <a:lnSpc>
                <a:spcPts val="4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递归调用如果不加以限制，将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无数次的循环调用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1536700" y="3937000"/>
            <a:ext cx="8597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必须在函数内部加控制语句,只有当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满足一定条件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时，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递归终止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13076" y="5085587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3 w 6188963"/>
              <a:gd name="connsiteY1" fmla="*/ 14478 h 536448"/>
              <a:gd name="connsiteX2" fmla="*/ 5920740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40 w 6188963"/>
              <a:gd name="connsiteY5" fmla="*/ 521970 h 536448"/>
              <a:gd name="connsiteX6" fmla="*/ 268223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143"/>
                  <a:pt x="6174485" y="268224"/>
                </a:cubicBezTo>
                <a:lnTo>
                  <a:pt x="6174485" y="268224"/>
                </a:lnTo>
                <a:cubicBezTo>
                  <a:pt x="6174485" y="408305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758428" y="5085588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334500" y="5085588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910571" y="5085588"/>
            <a:ext cx="531876" cy="449580"/>
          </a:xfrm>
          <a:custGeom>
            <a:avLst/>
            <a:gdLst>
              <a:gd name="connsiteX0" fmla="*/ 0 w 531876"/>
              <a:gd name="connsiteY0" fmla="*/ 0 h 449580"/>
              <a:gd name="connsiteX1" fmla="*/ 295783 w 531876"/>
              <a:gd name="connsiteY1" fmla="*/ 0 h 449580"/>
              <a:gd name="connsiteX2" fmla="*/ 531876 w 531876"/>
              <a:gd name="connsiteY2" fmla="*/ 224790 h 449580"/>
              <a:gd name="connsiteX3" fmla="*/ 295783 w 531876"/>
              <a:gd name="connsiteY3" fmla="*/ 449579 h 449580"/>
              <a:gd name="connsiteX4" fmla="*/ 0 w 531876"/>
              <a:gd name="connsiteY4" fmla="*/ 449579 h 449580"/>
              <a:gd name="connsiteX5" fmla="*/ 236093 w 531876"/>
              <a:gd name="connsiteY5" fmla="*/ 224790 h 449580"/>
              <a:gd name="connsiteX6" fmla="*/ 0 w 531876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80">
                <a:moveTo>
                  <a:pt x="0" y="0"/>
                </a:moveTo>
                <a:lnTo>
                  <a:pt x="295783" y="0"/>
                </a:lnTo>
                <a:lnTo>
                  <a:pt x="531876" y="224790"/>
                </a:lnTo>
                <a:lnTo>
                  <a:pt x="295783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24900" y="5041900"/>
            <a:ext cx="1803400" cy="5842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51943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368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416300" y="3556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2692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19177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C程序基本结构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406400"/>
            <a:ext cx="101600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574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7874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</a:t>
            </a:r>
          </a:p>
          <a:p>
            <a:pPr>
              <a:lnSpc>
                <a:spcPts val="4200"/>
              </a:lnSpc>
              <a:tabLst>
                <a:tab pos="787400" algn="l"/>
                <a:tab pos="1574800" algn="l"/>
              </a:tabLst>
            </a:pPr>
            <a:r>
              <a:rPr lang="en-US" altLang="zh-CN" dirty="0" smtClean="0"/>
              <a:t>		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变量保持所分配存储空间的时间，称为变量的存储期间或生</a:t>
            </a:r>
          </a:p>
          <a:p>
            <a:pPr>
              <a:lnSpc>
                <a:spcPts val="4200"/>
              </a:lnSpc>
              <a:tabLst>
                <a:tab pos="787400" algn="l"/>
                <a:tab pos="1574800" algn="l"/>
              </a:tabLst>
            </a:pPr>
            <a:r>
              <a:rPr lang="en-US" altLang="zh-CN" dirty="0" smtClean="0"/>
              <a:t>	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存期。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12900" y="2743200"/>
            <a:ext cx="1955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静态生存周期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911600" y="2743200"/>
            <a:ext cx="6692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若某对象在程序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开始执行之前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即分配到存储空间，而且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05000" y="3289300"/>
            <a:ext cx="59055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38100" algn="l"/>
              </a:tabLst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保持到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程序终止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，则称该对象具有静态生存期。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（所有函数、在顶层声明的变量、静态变量。）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12900" y="4343400"/>
            <a:ext cx="1676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本地生存期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32200" y="4343400"/>
            <a:ext cx="6972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如果对象在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进入块或函数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时分配到存储空间，且在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退出块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05000" y="4927600"/>
            <a:ext cx="96012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9461500" algn="l"/>
              </a:tabLst>
            </a:pP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或函数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时删除，则称该对象具有本地生存期。C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语言把具有本地生存期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461500" algn="l"/>
              </a:tabLst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的变量称为自动变量。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9461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17954" y="986789"/>
            <a:ext cx="4361688" cy="5324856"/>
          </a:xfrm>
          <a:custGeom>
            <a:avLst/>
            <a:gdLst>
              <a:gd name="connsiteX0" fmla="*/ 0 w 4361688"/>
              <a:gd name="connsiteY0" fmla="*/ 5324856 h 5324856"/>
              <a:gd name="connsiteX1" fmla="*/ 4361687 w 4361688"/>
              <a:gd name="connsiteY1" fmla="*/ 5324856 h 5324856"/>
              <a:gd name="connsiteX2" fmla="*/ 4361687 w 4361688"/>
              <a:gd name="connsiteY2" fmla="*/ 0 h 5324856"/>
              <a:gd name="connsiteX3" fmla="*/ 0 w 4361688"/>
              <a:gd name="connsiteY3" fmla="*/ 0 h 5324856"/>
              <a:gd name="connsiteX4" fmla="*/ 0 w 4361688"/>
              <a:gd name="connsiteY4" fmla="*/ 5324856 h 532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61688" h="5324856">
                <a:moveTo>
                  <a:pt x="0" y="5324856"/>
                </a:moveTo>
                <a:lnTo>
                  <a:pt x="4361687" y="5324856"/>
                </a:lnTo>
                <a:lnTo>
                  <a:pt x="4361687" y="0"/>
                </a:lnTo>
                <a:lnTo>
                  <a:pt x="0" y="0"/>
                </a:lnTo>
                <a:lnTo>
                  <a:pt x="0" y="532485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98904" y="967739"/>
            <a:ext cx="4399788" cy="5362956"/>
          </a:xfrm>
          <a:custGeom>
            <a:avLst/>
            <a:gdLst>
              <a:gd name="connsiteX0" fmla="*/ 19050 w 4399788"/>
              <a:gd name="connsiteY0" fmla="*/ 5343906 h 5362956"/>
              <a:gd name="connsiteX1" fmla="*/ 4380737 w 4399788"/>
              <a:gd name="connsiteY1" fmla="*/ 5343906 h 5362956"/>
              <a:gd name="connsiteX2" fmla="*/ 4380737 w 4399788"/>
              <a:gd name="connsiteY2" fmla="*/ 19050 h 5362956"/>
              <a:gd name="connsiteX3" fmla="*/ 19050 w 4399788"/>
              <a:gd name="connsiteY3" fmla="*/ 19050 h 5362956"/>
              <a:gd name="connsiteX4" fmla="*/ 19050 w 4399788"/>
              <a:gd name="connsiteY4" fmla="*/ 5343906 h 5362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99788" h="5362956">
                <a:moveTo>
                  <a:pt x="19050" y="5343906"/>
                </a:moveTo>
                <a:lnTo>
                  <a:pt x="4380737" y="5343906"/>
                </a:lnTo>
                <a:lnTo>
                  <a:pt x="4380737" y="19050"/>
                </a:lnTo>
                <a:lnTo>
                  <a:pt x="19050" y="19050"/>
                </a:lnTo>
                <a:lnTo>
                  <a:pt x="19050" y="534390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6100" y="914400"/>
            <a:ext cx="7239000" cy="55372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06600" y="1104900"/>
            <a:ext cx="25146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foo(void)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65400" y="22987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006600" y="2019300"/>
            <a:ext cx="1397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06600" y="3263900"/>
            <a:ext cx="36322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65400" y="47371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124200" y="5041900"/>
            <a:ext cx="138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006600" y="5384800"/>
            <a:ext cx="94996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934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  <a:tab pos="9347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558800" algn="l"/>
                <a:tab pos="93472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558800" algn="l"/>
                <a:tab pos="9347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972300" y="1295400"/>
            <a:ext cx="166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静态生存周期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915400" y="1587500"/>
            <a:ext cx="166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静态生存周期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480300" y="2235200"/>
            <a:ext cx="1384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本地生存期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556500" y="3187700"/>
            <a:ext cx="1714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静态生存周期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508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本地生存期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988300" y="4965700"/>
            <a:ext cx="1384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本地生存期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82700" y="1066800"/>
            <a:ext cx="659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声明作用域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是声明变量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有效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的区域(空间)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12900" y="1727200"/>
            <a:ext cx="1816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顶层标示符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12900" y="2374900"/>
            <a:ext cx="33401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函数定义中的形式参数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块内标示符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标号标示符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82700" y="4191000"/>
            <a:ext cx="3505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全局变量和局部变量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12900" y="4927600"/>
            <a:ext cx="882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称在顶层声明的变量为全局变量，与全局变量相对的是局部变量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05000" y="5461000"/>
            <a:ext cx="7010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（如：函数体内的变量、形式参数、块内的变量）。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532114" y="4581905"/>
            <a:ext cx="3087623" cy="1513332"/>
          </a:xfrm>
          <a:custGeom>
            <a:avLst/>
            <a:gdLst>
              <a:gd name="connsiteX0" fmla="*/ 0 w 3087623"/>
              <a:gd name="connsiteY0" fmla="*/ 1513332 h 1513332"/>
              <a:gd name="connsiteX1" fmla="*/ 3087623 w 3087623"/>
              <a:gd name="connsiteY1" fmla="*/ 1513332 h 1513332"/>
              <a:gd name="connsiteX2" fmla="*/ 3087623 w 3087623"/>
              <a:gd name="connsiteY2" fmla="*/ 0 h 1513332"/>
              <a:gd name="connsiteX3" fmla="*/ 0 w 3087623"/>
              <a:gd name="connsiteY3" fmla="*/ 0 h 1513332"/>
              <a:gd name="connsiteX4" fmla="*/ 0 w 3087623"/>
              <a:gd name="connsiteY4" fmla="*/ 1513332 h 151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7623" h="1513332">
                <a:moveTo>
                  <a:pt x="0" y="1513332"/>
                </a:moveTo>
                <a:lnTo>
                  <a:pt x="3087623" y="1513332"/>
                </a:lnTo>
                <a:lnTo>
                  <a:pt x="3087623" y="0"/>
                </a:lnTo>
                <a:lnTo>
                  <a:pt x="0" y="0"/>
                </a:lnTo>
                <a:lnTo>
                  <a:pt x="0" y="1513332"/>
                </a:lnTo>
              </a:path>
            </a:pathLst>
          </a:custGeom>
          <a:solidFill>
            <a:srgbClr val="59595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513064" y="4562855"/>
            <a:ext cx="3125723" cy="1551432"/>
          </a:xfrm>
          <a:custGeom>
            <a:avLst/>
            <a:gdLst>
              <a:gd name="connsiteX0" fmla="*/ 19050 w 3125723"/>
              <a:gd name="connsiteY0" fmla="*/ 1532382 h 1551432"/>
              <a:gd name="connsiteX1" fmla="*/ 3106673 w 3125723"/>
              <a:gd name="connsiteY1" fmla="*/ 1532382 h 1551432"/>
              <a:gd name="connsiteX2" fmla="*/ 3106673 w 3125723"/>
              <a:gd name="connsiteY2" fmla="*/ 19050 h 1551432"/>
              <a:gd name="connsiteX3" fmla="*/ 19050 w 3125723"/>
              <a:gd name="connsiteY3" fmla="*/ 19050 h 1551432"/>
              <a:gd name="connsiteX4" fmla="*/ 19050 w 3125723"/>
              <a:gd name="connsiteY4" fmla="*/ 1532382 h 1551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5723" h="1551432">
                <a:moveTo>
                  <a:pt x="19050" y="1532382"/>
                </a:moveTo>
                <a:lnTo>
                  <a:pt x="3106673" y="1532382"/>
                </a:lnTo>
                <a:lnTo>
                  <a:pt x="3106673" y="19050"/>
                </a:lnTo>
                <a:lnTo>
                  <a:pt x="19050" y="19050"/>
                </a:lnTo>
                <a:lnTo>
                  <a:pt x="19050" y="15323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910589" y="982217"/>
            <a:ext cx="7298435" cy="5111496"/>
          </a:xfrm>
          <a:custGeom>
            <a:avLst/>
            <a:gdLst>
              <a:gd name="connsiteX0" fmla="*/ 0 w 7298435"/>
              <a:gd name="connsiteY0" fmla="*/ 5111496 h 5111496"/>
              <a:gd name="connsiteX1" fmla="*/ 7298436 w 7298435"/>
              <a:gd name="connsiteY1" fmla="*/ 5111496 h 5111496"/>
              <a:gd name="connsiteX2" fmla="*/ 7298436 w 7298435"/>
              <a:gd name="connsiteY2" fmla="*/ 0 h 5111496"/>
              <a:gd name="connsiteX3" fmla="*/ 0 w 7298435"/>
              <a:gd name="connsiteY3" fmla="*/ 0 h 5111496"/>
              <a:gd name="connsiteX4" fmla="*/ 0 w 7298435"/>
              <a:gd name="connsiteY4" fmla="*/ 5111496 h 5111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8435" h="5111496">
                <a:moveTo>
                  <a:pt x="0" y="5111496"/>
                </a:moveTo>
                <a:lnTo>
                  <a:pt x="7298436" y="5111496"/>
                </a:lnTo>
                <a:lnTo>
                  <a:pt x="7298436" y="0"/>
                </a:lnTo>
                <a:lnTo>
                  <a:pt x="0" y="0"/>
                </a:lnTo>
                <a:lnTo>
                  <a:pt x="0" y="5111496"/>
                </a:lnTo>
              </a:path>
            </a:pathLst>
          </a:custGeom>
          <a:solidFill>
            <a:srgbClr val="FCFD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91539" y="963167"/>
            <a:ext cx="7336535" cy="5149596"/>
          </a:xfrm>
          <a:custGeom>
            <a:avLst/>
            <a:gdLst>
              <a:gd name="connsiteX0" fmla="*/ 19050 w 7336535"/>
              <a:gd name="connsiteY0" fmla="*/ 5130546 h 5149596"/>
              <a:gd name="connsiteX1" fmla="*/ 7317486 w 7336535"/>
              <a:gd name="connsiteY1" fmla="*/ 5130546 h 5149596"/>
              <a:gd name="connsiteX2" fmla="*/ 7317486 w 7336535"/>
              <a:gd name="connsiteY2" fmla="*/ 19050 h 5149596"/>
              <a:gd name="connsiteX3" fmla="*/ 19050 w 7336535"/>
              <a:gd name="connsiteY3" fmla="*/ 19050 h 5149596"/>
              <a:gd name="connsiteX4" fmla="*/ 19050 w 7336535"/>
              <a:gd name="connsiteY4" fmla="*/ 5130546 h 5149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36535" h="5149596">
                <a:moveTo>
                  <a:pt x="19050" y="5130546"/>
                </a:moveTo>
                <a:lnTo>
                  <a:pt x="7317486" y="5130546"/>
                </a:lnTo>
                <a:lnTo>
                  <a:pt x="7317486" y="19050"/>
                </a:lnTo>
                <a:lnTo>
                  <a:pt x="19050" y="19050"/>
                </a:lnTo>
                <a:lnTo>
                  <a:pt x="19050" y="5130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471154" y="1379982"/>
            <a:ext cx="3436619" cy="2987039"/>
          </a:xfrm>
          <a:custGeom>
            <a:avLst/>
            <a:gdLst>
              <a:gd name="connsiteX0" fmla="*/ 0 w 3436619"/>
              <a:gd name="connsiteY0" fmla="*/ 2987039 h 2987039"/>
              <a:gd name="connsiteX1" fmla="*/ 3436619 w 3436619"/>
              <a:gd name="connsiteY1" fmla="*/ 2987039 h 2987039"/>
              <a:gd name="connsiteX2" fmla="*/ 3436619 w 3436619"/>
              <a:gd name="connsiteY2" fmla="*/ 0 h 2987039"/>
              <a:gd name="connsiteX3" fmla="*/ 0 w 3436619"/>
              <a:gd name="connsiteY3" fmla="*/ 0 h 2987039"/>
              <a:gd name="connsiteX4" fmla="*/ 0 w 3436619"/>
              <a:gd name="connsiteY4" fmla="*/ 2987039 h 2987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36619" h="2987039">
                <a:moveTo>
                  <a:pt x="0" y="2987039"/>
                </a:moveTo>
                <a:lnTo>
                  <a:pt x="3436619" y="2987039"/>
                </a:lnTo>
                <a:lnTo>
                  <a:pt x="3436619" y="0"/>
                </a:lnTo>
                <a:lnTo>
                  <a:pt x="0" y="0"/>
                </a:lnTo>
                <a:lnTo>
                  <a:pt x="0" y="2987039"/>
                </a:lnTo>
              </a:path>
            </a:pathLst>
          </a:custGeom>
          <a:solidFill>
            <a:srgbClr val="3262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52104" y="1360932"/>
            <a:ext cx="3474719" cy="3025139"/>
          </a:xfrm>
          <a:custGeom>
            <a:avLst/>
            <a:gdLst>
              <a:gd name="connsiteX0" fmla="*/ 19050 w 3474719"/>
              <a:gd name="connsiteY0" fmla="*/ 3006089 h 3025139"/>
              <a:gd name="connsiteX1" fmla="*/ 3455669 w 3474719"/>
              <a:gd name="connsiteY1" fmla="*/ 3006089 h 3025139"/>
              <a:gd name="connsiteX2" fmla="*/ 3455669 w 3474719"/>
              <a:gd name="connsiteY2" fmla="*/ 19050 h 3025139"/>
              <a:gd name="connsiteX3" fmla="*/ 19050 w 3474719"/>
              <a:gd name="connsiteY3" fmla="*/ 19050 h 3025139"/>
              <a:gd name="connsiteX4" fmla="*/ 19050 w 3474719"/>
              <a:gd name="connsiteY4" fmla="*/ 3006089 h 3025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4719" h="3025139">
                <a:moveTo>
                  <a:pt x="19050" y="3006089"/>
                </a:moveTo>
                <a:lnTo>
                  <a:pt x="3455669" y="3006089"/>
                </a:lnTo>
                <a:lnTo>
                  <a:pt x="3455669" y="19050"/>
                </a:lnTo>
                <a:lnTo>
                  <a:pt x="19050" y="19050"/>
                </a:lnTo>
                <a:lnTo>
                  <a:pt x="19050" y="30060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85744" y="2209800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773423" y="4724400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09672" y="5134355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547104" y="2578607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978908" y="2933700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751064" y="5509259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686800" y="1773935"/>
            <a:ext cx="1420368" cy="2139696"/>
          </a:xfrm>
          <a:custGeom>
            <a:avLst/>
            <a:gdLst>
              <a:gd name="connsiteX0" fmla="*/ 0 w 1420368"/>
              <a:gd name="connsiteY0" fmla="*/ 2139696 h 2139696"/>
              <a:gd name="connsiteX1" fmla="*/ 1420368 w 1420368"/>
              <a:gd name="connsiteY1" fmla="*/ 2139696 h 2139696"/>
              <a:gd name="connsiteX2" fmla="*/ 1420368 w 1420368"/>
              <a:gd name="connsiteY2" fmla="*/ 0 h 2139696"/>
              <a:gd name="connsiteX3" fmla="*/ 0 w 1420368"/>
              <a:gd name="connsiteY3" fmla="*/ 0 h 2139696"/>
              <a:gd name="connsiteX4" fmla="*/ 0 w 1420368"/>
              <a:gd name="connsiteY4" fmla="*/ 2139696 h 2139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39696">
                <a:moveTo>
                  <a:pt x="0" y="2139696"/>
                </a:moveTo>
                <a:lnTo>
                  <a:pt x="1420368" y="2139696"/>
                </a:lnTo>
                <a:lnTo>
                  <a:pt x="1420368" y="0"/>
                </a:lnTo>
                <a:lnTo>
                  <a:pt x="0" y="0"/>
                </a:lnTo>
                <a:lnTo>
                  <a:pt x="0" y="2139696"/>
                </a:lnTo>
              </a:path>
            </a:pathLst>
          </a:custGeom>
          <a:solidFill>
            <a:srgbClr val="A1C1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8680450" y="1767585"/>
            <a:ext cx="1433068" cy="2152396"/>
          </a:xfrm>
          <a:custGeom>
            <a:avLst/>
            <a:gdLst>
              <a:gd name="connsiteX0" fmla="*/ 6350 w 1433068"/>
              <a:gd name="connsiteY0" fmla="*/ 2146046 h 2152396"/>
              <a:gd name="connsiteX1" fmla="*/ 1426718 w 1433068"/>
              <a:gd name="connsiteY1" fmla="*/ 2146046 h 2152396"/>
              <a:gd name="connsiteX2" fmla="*/ 1426718 w 1433068"/>
              <a:gd name="connsiteY2" fmla="*/ 6350 h 2152396"/>
              <a:gd name="connsiteX3" fmla="*/ 6350 w 1433068"/>
              <a:gd name="connsiteY3" fmla="*/ 6350 h 2152396"/>
              <a:gd name="connsiteX4" fmla="*/ 6350 w 1433068"/>
              <a:gd name="connsiteY4" fmla="*/ 2146046 h 2152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3068" h="2152396">
                <a:moveTo>
                  <a:pt x="6350" y="2146046"/>
                </a:moveTo>
                <a:lnTo>
                  <a:pt x="1426718" y="2146046"/>
                </a:lnTo>
                <a:lnTo>
                  <a:pt x="1426718" y="6350"/>
                </a:lnTo>
                <a:lnTo>
                  <a:pt x="6350" y="6350"/>
                </a:lnTo>
                <a:lnTo>
                  <a:pt x="6350" y="21460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919209" y="2748533"/>
            <a:ext cx="815340" cy="749807"/>
          </a:xfrm>
          <a:custGeom>
            <a:avLst/>
            <a:gdLst>
              <a:gd name="connsiteX0" fmla="*/ 0 w 815340"/>
              <a:gd name="connsiteY0" fmla="*/ 749807 h 749807"/>
              <a:gd name="connsiteX1" fmla="*/ 815340 w 815340"/>
              <a:gd name="connsiteY1" fmla="*/ 749807 h 749807"/>
              <a:gd name="connsiteX2" fmla="*/ 815340 w 815340"/>
              <a:gd name="connsiteY2" fmla="*/ 0 h 749807"/>
              <a:gd name="connsiteX3" fmla="*/ 0 w 815340"/>
              <a:gd name="connsiteY3" fmla="*/ 0 h 749807"/>
              <a:gd name="connsiteX4" fmla="*/ 0 w 815340"/>
              <a:gd name="connsiteY4" fmla="*/ 749807 h 749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" h="749807">
                <a:moveTo>
                  <a:pt x="0" y="749807"/>
                </a:moveTo>
                <a:lnTo>
                  <a:pt x="815340" y="749807"/>
                </a:lnTo>
                <a:lnTo>
                  <a:pt x="815340" y="0"/>
                </a:lnTo>
                <a:lnTo>
                  <a:pt x="0" y="0"/>
                </a:lnTo>
                <a:lnTo>
                  <a:pt x="0" y="74980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900159" y="2729483"/>
            <a:ext cx="853440" cy="787907"/>
          </a:xfrm>
          <a:custGeom>
            <a:avLst/>
            <a:gdLst>
              <a:gd name="connsiteX0" fmla="*/ 19050 w 853440"/>
              <a:gd name="connsiteY0" fmla="*/ 768857 h 787907"/>
              <a:gd name="connsiteX1" fmla="*/ 834390 w 853440"/>
              <a:gd name="connsiteY1" fmla="*/ 768857 h 787907"/>
              <a:gd name="connsiteX2" fmla="*/ 834390 w 853440"/>
              <a:gd name="connsiteY2" fmla="*/ 19050 h 787907"/>
              <a:gd name="connsiteX3" fmla="*/ 19050 w 853440"/>
              <a:gd name="connsiteY3" fmla="*/ 19050 h 787907"/>
              <a:gd name="connsiteX4" fmla="*/ 19050 w 853440"/>
              <a:gd name="connsiteY4" fmla="*/ 768857 h 787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" h="787907">
                <a:moveTo>
                  <a:pt x="19050" y="768857"/>
                </a:moveTo>
                <a:lnTo>
                  <a:pt x="834390" y="768857"/>
                </a:lnTo>
                <a:lnTo>
                  <a:pt x="834390" y="19050"/>
                </a:lnTo>
                <a:lnTo>
                  <a:pt x="19050" y="19050"/>
                </a:lnTo>
                <a:lnTo>
                  <a:pt x="19050" y="76885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270235" y="1773935"/>
            <a:ext cx="1420368" cy="2139696"/>
          </a:xfrm>
          <a:custGeom>
            <a:avLst/>
            <a:gdLst>
              <a:gd name="connsiteX0" fmla="*/ 0 w 1420368"/>
              <a:gd name="connsiteY0" fmla="*/ 2139696 h 2139696"/>
              <a:gd name="connsiteX1" fmla="*/ 1420368 w 1420368"/>
              <a:gd name="connsiteY1" fmla="*/ 2139696 h 2139696"/>
              <a:gd name="connsiteX2" fmla="*/ 1420368 w 1420368"/>
              <a:gd name="connsiteY2" fmla="*/ 0 h 2139696"/>
              <a:gd name="connsiteX3" fmla="*/ 0 w 1420368"/>
              <a:gd name="connsiteY3" fmla="*/ 0 h 2139696"/>
              <a:gd name="connsiteX4" fmla="*/ 0 w 1420368"/>
              <a:gd name="connsiteY4" fmla="*/ 2139696 h 2139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0368" h="2139696">
                <a:moveTo>
                  <a:pt x="0" y="2139696"/>
                </a:moveTo>
                <a:lnTo>
                  <a:pt x="1420368" y="2139696"/>
                </a:lnTo>
                <a:lnTo>
                  <a:pt x="1420368" y="0"/>
                </a:lnTo>
                <a:lnTo>
                  <a:pt x="0" y="0"/>
                </a:lnTo>
                <a:lnTo>
                  <a:pt x="0" y="2139696"/>
                </a:lnTo>
              </a:path>
            </a:pathLst>
          </a:custGeom>
          <a:solidFill>
            <a:srgbClr val="A1C1D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0263885" y="1767585"/>
            <a:ext cx="1433068" cy="2152396"/>
          </a:xfrm>
          <a:custGeom>
            <a:avLst/>
            <a:gdLst>
              <a:gd name="connsiteX0" fmla="*/ 6350 w 1433068"/>
              <a:gd name="connsiteY0" fmla="*/ 2146046 h 2152396"/>
              <a:gd name="connsiteX1" fmla="*/ 1426718 w 1433068"/>
              <a:gd name="connsiteY1" fmla="*/ 2146046 h 2152396"/>
              <a:gd name="connsiteX2" fmla="*/ 1426718 w 1433068"/>
              <a:gd name="connsiteY2" fmla="*/ 6350 h 2152396"/>
              <a:gd name="connsiteX3" fmla="*/ 6350 w 1433068"/>
              <a:gd name="connsiteY3" fmla="*/ 6350 h 2152396"/>
              <a:gd name="connsiteX4" fmla="*/ 6350 w 1433068"/>
              <a:gd name="connsiteY4" fmla="*/ 2146046 h 2152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3068" h="2152396">
                <a:moveTo>
                  <a:pt x="6350" y="2146046"/>
                </a:moveTo>
                <a:lnTo>
                  <a:pt x="1426718" y="2146046"/>
                </a:lnTo>
                <a:lnTo>
                  <a:pt x="1426718" y="6350"/>
                </a:lnTo>
                <a:lnTo>
                  <a:pt x="6350" y="6350"/>
                </a:lnTo>
                <a:lnTo>
                  <a:pt x="6350" y="21460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554461" y="2751582"/>
            <a:ext cx="815340" cy="751332"/>
          </a:xfrm>
          <a:custGeom>
            <a:avLst/>
            <a:gdLst>
              <a:gd name="connsiteX0" fmla="*/ 0 w 815340"/>
              <a:gd name="connsiteY0" fmla="*/ 751332 h 751332"/>
              <a:gd name="connsiteX1" fmla="*/ 815340 w 815340"/>
              <a:gd name="connsiteY1" fmla="*/ 751332 h 751332"/>
              <a:gd name="connsiteX2" fmla="*/ 815340 w 815340"/>
              <a:gd name="connsiteY2" fmla="*/ 0 h 751332"/>
              <a:gd name="connsiteX3" fmla="*/ 0 w 815340"/>
              <a:gd name="connsiteY3" fmla="*/ 0 h 751332"/>
              <a:gd name="connsiteX4" fmla="*/ 0 w 815340"/>
              <a:gd name="connsiteY4" fmla="*/ 751332 h 751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5340" h="751332">
                <a:moveTo>
                  <a:pt x="0" y="751332"/>
                </a:moveTo>
                <a:lnTo>
                  <a:pt x="815340" y="751332"/>
                </a:lnTo>
                <a:lnTo>
                  <a:pt x="815340" y="0"/>
                </a:lnTo>
                <a:lnTo>
                  <a:pt x="0" y="0"/>
                </a:lnTo>
                <a:lnTo>
                  <a:pt x="0" y="75133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0535411" y="2732532"/>
            <a:ext cx="853440" cy="789432"/>
          </a:xfrm>
          <a:custGeom>
            <a:avLst/>
            <a:gdLst>
              <a:gd name="connsiteX0" fmla="*/ 19050 w 853440"/>
              <a:gd name="connsiteY0" fmla="*/ 770382 h 789432"/>
              <a:gd name="connsiteX1" fmla="*/ 834390 w 853440"/>
              <a:gd name="connsiteY1" fmla="*/ 770382 h 789432"/>
              <a:gd name="connsiteX2" fmla="*/ 834390 w 853440"/>
              <a:gd name="connsiteY2" fmla="*/ 19050 h 789432"/>
              <a:gd name="connsiteX3" fmla="*/ 19050 w 853440"/>
              <a:gd name="connsiteY3" fmla="*/ 19050 h 789432"/>
              <a:gd name="connsiteX4" fmla="*/ 19050 w 853440"/>
              <a:gd name="connsiteY4" fmla="*/ 770382 h 789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3440" h="789432">
                <a:moveTo>
                  <a:pt x="19050" y="770382"/>
                </a:moveTo>
                <a:lnTo>
                  <a:pt x="834390" y="770382"/>
                </a:lnTo>
                <a:lnTo>
                  <a:pt x="834390" y="19050"/>
                </a:lnTo>
                <a:lnTo>
                  <a:pt x="19050" y="19050"/>
                </a:lnTo>
                <a:lnTo>
                  <a:pt x="19050" y="7703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7877556" y="3276600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5143500"/>
            <a:ext cx="330200" cy="177800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2222500"/>
            <a:ext cx="330200" cy="177800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84600" y="4737100"/>
            <a:ext cx="330200" cy="1778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1100" y="2946400"/>
            <a:ext cx="330200" cy="177800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53200" y="2590800"/>
            <a:ext cx="330200" cy="1778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886700" y="3289300"/>
            <a:ext cx="330200" cy="177800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59700" y="5524500"/>
            <a:ext cx="330200" cy="177800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407400" y="1320800"/>
            <a:ext cx="3606800" cy="4876800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990600" y="1054100"/>
            <a:ext cx="30226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fun(void)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990600" y="17780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663700" y="2184400"/>
            <a:ext cx="60071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num;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请输入一个正整数：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scanf("%d",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&amp;num);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子函数中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num);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990600" y="3632200"/>
            <a:ext cx="2514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663700" y="4724400"/>
            <a:ext cx="60071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fun();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主函数中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num);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990600" y="5803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9766300" y="8636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8686800" y="4813300"/>
            <a:ext cx="2667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请输入一个正整数：10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006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子函数中num的值是10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主函数中num的值是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8902700" y="1917700"/>
            <a:ext cx="1028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76200" algn="l"/>
                <a:tab pos="292100" algn="l"/>
              </a:tabLst>
            </a:pPr>
            <a:r>
              <a:rPr lang="en-US" altLang="zh-CN" sz="1802" b="1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main函数</a:t>
            </a:r>
          </a:p>
          <a:p>
            <a:pPr>
              <a:lnSpc>
                <a:spcPts val="4000"/>
              </a:lnSpc>
              <a:tabLst>
                <a:tab pos="76200" algn="l"/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76200" algn="l"/>
                <a:tab pos="2921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10477500" y="1917700"/>
            <a:ext cx="8382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27000" algn="l"/>
                <a:tab pos="165100" algn="l"/>
              </a:tabLst>
            </a:pPr>
            <a:r>
              <a:rPr lang="en-US" altLang="zh-CN" sz="1802" b="1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fun函数</a:t>
            </a:r>
          </a:p>
          <a:p>
            <a:pPr>
              <a:lnSpc>
                <a:spcPts val="4000"/>
              </a:lnSpc>
              <a:tabLst>
                <a:tab pos="1270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1270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13076" y="5085587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3 w 6188963"/>
              <a:gd name="connsiteY1" fmla="*/ 14478 h 536448"/>
              <a:gd name="connsiteX2" fmla="*/ 5920740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40 w 6188963"/>
              <a:gd name="connsiteY5" fmla="*/ 521970 h 536448"/>
              <a:gd name="connsiteX6" fmla="*/ 268223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143"/>
                  <a:pt x="6174485" y="268224"/>
                </a:cubicBezTo>
                <a:lnTo>
                  <a:pt x="6174485" y="268224"/>
                </a:lnTo>
                <a:cubicBezTo>
                  <a:pt x="6174485" y="408305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657843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233916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9809988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3300" y="1790700"/>
            <a:ext cx="1803400" cy="5715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51943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368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416300" y="3556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2692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19177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C程序基本结构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0589" y="982217"/>
            <a:ext cx="7298435" cy="5111496"/>
          </a:xfrm>
          <a:custGeom>
            <a:avLst/>
            <a:gdLst>
              <a:gd name="connsiteX0" fmla="*/ 0 w 7298435"/>
              <a:gd name="connsiteY0" fmla="*/ 5111496 h 5111496"/>
              <a:gd name="connsiteX1" fmla="*/ 7298436 w 7298435"/>
              <a:gd name="connsiteY1" fmla="*/ 5111496 h 5111496"/>
              <a:gd name="connsiteX2" fmla="*/ 7298436 w 7298435"/>
              <a:gd name="connsiteY2" fmla="*/ 0 h 5111496"/>
              <a:gd name="connsiteX3" fmla="*/ 0 w 7298435"/>
              <a:gd name="connsiteY3" fmla="*/ 0 h 5111496"/>
              <a:gd name="connsiteX4" fmla="*/ 0 w 7298435"/>
              <a:gd name="connsiteY4" fmla="*/ 5111496 h 5111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98435" h="5111496">
                <a:moveTo>
                  <a:pt x="0" y="5111496"/>
                </a:moveTo>
                <a:lnTo>
                  <a:pt x="7298436" y="5111496"/>
                </a:lnTo>
                <a:lnTo>
                  <a:pt x="7298436" y="0"/>
                </a:lnTo>
                <a:lnTo>
                  <a:pt x="0" y="0"/>
                </a:lnTo>
                <a:lnTo>
                  <a:pt x="0" y="5111496"/>
                </a:lnTo>
              </a:path>
            </a:pathLst>
          </a:custGeom>
          <a:solidFill>
            <a:srgbClr val="FCFD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891539" y="963167"/>
            <a:ext cx="7336535" cy="5149596"/>
          </a:xfrm>
          <a:custGeom>
            <a:avLst/>
            <a:gdLst>
              <a:gd name="connsiteX0" fmla="*/ 19050 w 7336535"/>
              <a:gd name="connsiteY0" fmla="*/ 5130546 h 5149596"/>
              <a:gd name="connsiteX1" fmla="*/ 7317486 w 7336535"/>
              <a:gd name="connsiteY1" fmla="*/ 5130546 h 5149596"/>
              <a:gd name="connsiteX2" fmla="*/ 7317486 w 7336535"/>
              <a:gd name="connsiteY2" fmla="*/ 19050 h 5149596"/>
              <a:gd name="connsiteX3" fmla="*/ 19050 w 7336535"/>
              <a:gd name="connsiteY3" fmla="*/ 19050 h 5149596"/>
              <a:gd name="connsiteX4" fmla="*/ 19050 w 7336535"/>
              <a:gd name="connsiteY4" fmla="*/ 5130546 h 5149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36535" h="5149596">
                <a:moveTo>
                  <a:pt x="19050" y="5130546"/>
                </a:moveTo>
                <a:lnTo>
                  <a:pt x="7317486" y="5130546"/>
                </a:lnTo>
                <a:lnTo>
                  <a:pt x="7317486" y="19050"/>
                </a:lnTo>
                <a:lnTo>
                  <a:pt x="19050" y="19050"/>
                </a:lnTo>
                <a:lnTo>
                  <a:pt x="19050" y="5130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532114" y="4581905"/>
            <a:ext cx="3087623" cy="1513332"/>
          </a:xfrm>
          <a:custGeom>
            <a:avLst/>
            <a:gdLst>
              <a:gd name="connsiteX0" fmla="*/ 0 w 3087623"/>
              <a:gd name="connsiteY0" fmla="*/ 1513332 h 1513332"/>
              <a:gd name="connsiteX1" fmla="*/ 3087623 w 3087623"/>
              <a:gd name="connsiteY1" fmla="*/ 1513332 h 1513332"/>
              <a:gd name="connsiteX2" fmla="*/ 3087623 w 3087623"/>
              <a:gd name="connsiteY2" fmla="*/ 0 h 1513332"/>
              <a:gd name="connsiteX3" fmla="*/ 0 w 3087623"/>
              <a:gd name="connsiteY3" fmla="*/ 0 h 1513332"/>
              <a:gd name="connsiteX4" fmla="*/ 0 w 3087623"/>
              <a:gd name="connsiteY4" fmla="*/ 1513332 h 1513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7623" h="1513332">
                <a:moveTo>
                  <a:pt x="0" y="1513332"/>
                </a:moveTo>
                <a:lnTo>
                  <a:pt x="3087623" y="1513332"/>
                </a:lnTo>
                <a:lnTo>
                  <a:pt x="3087623" y="0"/>
                </a:lnTo>
                <a:lnTo>
                  <a:pt x="0" y="0"/>
                </a:lnTo>
                <a:lnTo>
                  <a:pt x="0" y="1513332"/>
                </a:lnTo>
              </a:path>
            </a:pathLst>
          </a:custGeom>
          <a:solidFill>
            <a:srgbClr val="59595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513064" y="4562855"/>
            <a:ext cx="3125723" cy="1551432"/>
          </a:xfrm>
          <a:custGeom>
            <a:avLst/>
            <a:gdLst>
              <a:gd name="connsiteX0" fmla="*/ 19050 w 3125723"/>
              <a:gd name="connsiteY0" fmla="*/ 1532382 h 1551432"/>
              <a:gd name="connsiteX1" fmla="*/ 3106673 w 3125723"/>
              <a:gd name="connsiteY1" fmla="*/ 1532382 h 1551432"/>
              <a:gd name="connsiteX2" fmla="*/ 3106673 w 3125723"/>
              <a:gd name="connsiteY2" fmla="*/ 19050 h 1551432"/>
              <a:gd name="connsiteX3" fmla="*/ 19050 w 3125723"/>
              <a:gd name="connsiteY3" fmla="*/ 19050 h 1551432"/>
              <a:gd name="connsiteX4" fmla="*/ 19050 w 3125723"/>
              <a:gd name="connsiteY4" fmla="*/ 1532382 h 1551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5723" h="1551432">
                <a:moveTo>
                  <a:pt x="19050" y="1532382"/>
                </a:moveTo>
                <a:lnTo>
                  <a:pt x="3106673" y="1532382"/>
                </a:lnTo>
                <a:lnTo>
                  <a:pt x="3106673" y="19050"/>
                </a:lnTo>
                <a:lnTo>
                  <a:pt x="19050" y="19050"/>
                </a:lnTo>
                <a:lnTo>
                  <a:pt x="19050" y="15323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471154" y="1379982"/>
            <a:ext cx="3436619" cy="2987039"/>
          </a:xfrm>
          <a:custGeom>
            <a:avLst/>
            <a:gdLst>
              <a:gd name="connsiteX0" fmla="*/ 0 w 3436619"/>
              <a:gd name="connsiteY0" fmla="*/ 2987039 h 2987039"/>
              <a:gd name="connsiteX1" fmla="*/ 3436619 w 3436619"/>
              <a:gd name="connsiteY1" fmla="*/ 2987039 h 2987039"/>
              <a:gd name="connsiteX2" fmla="*/ 3436619 w 3436619"/>
              <a:gd name="connsiteY2" fmla="*/ 0 h 2987039"/>
              <a:gd name="connsiteX3" fmla="*/ 0 w 3436619"/>
              <a:gd name="connsiteY3" fmla="*/ 0 h 2987039"/>
              <a:gd name="connsiteX4" fmla="*/ 0 w 3436619"/>
              <a:gd name="connsiteY4" fmla="*/ 2987039 h 2987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36619" h="2987039">
                <a:moveTo>
                  <a:pt x="0" y="2987039"/>
                </a:moveTo>
                <a:lnTo>
                  <a:pt x="3436619" y="2987039"/>
                </a:lnTo>
                <a:lnTo>
                  <a:pt x="3436619" y="0"/>
                </a:lnTo>
                <a:lnTo>
                  <a:pt x="0" y="0"/>
                </a:lnTo>
                <a:lnTo>
                  <a:pt x="0" y="2987039"/>
                </a:lnTo>
              </a:path>
            </a:pathLst>
          </a:custGeom>
          <a:solidFill>
            <a:srgbClr val="3262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52104" y="1360932"/>
            <a:ext cx="3474719" cy="3025139"/>
          </a:xfrm>
          <a:custGeom>
            <a:avLst/>
            <a:gdLst>
              <a:gd name="connsiteX0" fmla="*/ 19050 w 3474719"/>
              <a:gd name="connsiteY0" fmla="*/ 3006089 h 3025139"/>
              <a:gd name="connsiteX1" fmla="*/ 3455669 w 3474719"/>
              <a:gd name="connsiteY1" fmla="*/ 3006089 h 3025139"/>
              <a:gd name="connsiteX2" fmla="*/ 3455669 w 3474719"/>
              <a:gd name="connsiteY2" fmla="*/ 19050 h 3025139"/>
              <a:gd name="connsiteX3" fmla="*/ 19050 w 3474719"/>
              <a:gd name="connsiteY3" fmla="*/ 19050 h 3025139"/>
              <a:gd name="connsiteX4" fmla="*/ 19050 w 3474719"/>
              <a:gd name="connsiteY4" fmla="*/ 3006089 h 30251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74719" h="3025139">
                <a:moveTo>
                  <a:pt x="19050" y="3006089"/>
                </a:moveTo>
                <a:lnTo>
                  <a:pt x="3455669" y="3006089"/>
                </a:lnTo>
                <a:lnTo>
                  <a:pt x="3455669" y="19050"/>
                </a:lnTo>
                <a:lnTo>
                  <a:pt x="19050" y="19050"/>
                </a:lnTo>
                <a:lnTo>
                  <a:pt x="19050" y="30060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365747" y="2709672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3069335" y="1656588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764535" y="4953000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4770120" y="3130295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677911" y="3500628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677911" y="5338571"/>
            <a:ext cx="304800" cy="152400"/>
          </a:xfrm>
          <a:custGeom>
            <a:avLst/>
            <a:gdLst>
              <a:gd name="connsiteX0" fmla="*/ 304800 w 304800"/>
              <a:gd name="connsiteY0" fmla="*/ 0 h 152400"/>
              <a:gd name="connsiteX1" fmla="*/ 76200 w 304800"/>
              <a:gd name="connsiteY1" fmla="*/ 0 h 152400"/>
              <a:gd name="connsiteX2" fmla="*/ 0 w 304800"/>
              <a:gd name="connsiteY2" fmla="*/ 76200 h 152400"/>
              <a:gd name="connsiteX3" fmla="*/ 76200 w 304800"/>
              <a:gd name="connsiteY3" fmla="*/ 152400 h 152400"/>
              <a:gd name="connsiteX4" fmla="*/ 304800 w 304800"/>
              <a:gd name="connsiteY4" fmla="*/ 152400 h 152400"/>
              <a:gd name="connsiteX5" fmla="*/ 228600 w 304800"/>
              <a:gd name="connsiteY5" fmla="*/ 76200 h 152400"/>
              <a:gd name="connsiteX6" fmla="*/ 304800 w 304800"/>
              <a:gd name="connsiteY6" fmla="*/ 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4800" h="152400">
                <a:moveTo>
                  <a:pt x="304800" y="0"/>
                </a:moveTo>
                <a:lnTo>
                  <a:pt x="76200" y="0"/>
                </a:lnTo>
                <a:lnTo>
                  <a:pt x="0" y="76200"/>
                </a:lnTo>
                <a:lnTo>
                  <a:pt x="76200" y="152400"/>
                </a:lnTo>
                <a:lnTo>
                  <a:pt x="304800" y="152400"/>
                </a:lnTo>
                <a:lnTo>
                  <a:pt x="228600" y="76200"/>
                </a:lnTo>
                <a:lnTo>
                  <a:pt x="304800" y="0"/>
                </a:lnTo>
              </a:path>
            </a:pathLst>
          </a:custGeom>
          <a:solidFill>
            <a:srgbClr val="0070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708642" y="2576322"/>
            <a:ext cx="816864" cy="749807"/>
          </a:xfrm>
          <a:custGeom>
            <a:avLst/>
            <a:gdLst>
              <a:gd name="connsiteX0" fmla="*/ 0 w 816864"/>
              <a:gd name="connsiteY0" fmla="*/ 749807 h 749807"/>
              <a:gd name="connsiteX1" fmla="*/ 816864 w 816864"/>
              <a:gd name="connsiteY1" fmla="*/ 749807 h 749807"/>
              <a:gd name="connsiteX2" fmla="*/ 816864 w 816864"/>
              <a:gd name="connsiteY2" fmla="*/ 0 h 749807"/>
              <a:gd name="connsiteX3" fmla="*/ 0 w 816864"/>
              <a:gd name="connsiteY3" fmla="*/ 0 h 749807"/>
              <a:gd name="connsiteX4" fmla="*/ 0 w 816864"/>
              <a:gd name="connsiteY4" fmla="*/ 749807 h 749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864" h="749807">
                <a:moveTo>
                  <a:pt x="0" y="749807"/>
                </a:moveTo>
                <a:lnTo>
                  <a:pt x="816864" y="749807"/>
                </a:lnTo>
                <a:lnTo>
                  <a:pt x="816864" y="0"/>
                </a:lnTo>
                <a:lnTo>
                  <a:pt x="0" y="0"/>
                </a:lnTo>
                <a:lnTo>
                  <a:pt x="0" y="74980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689592" y="2557272"/>
            <a:ext cx="854964" cy="787907"/>
          </a:xfrm>
          <a:custGeom>
            <a:avLst/>
            <a:gdLst>
              <a:gd name="connsiteX0" fmla="*/ 19050 w 854964"/>
              <a:gd name="connsiteY0" fmla="*/ 768857 h 787907"/>
              <a:gd name="connsiteX1" fmla="*/ 835914 w 854964"/>
              <a:gd name="connsiteY1" fmla="*/ 768857 h 787907"/>
              <a:gd name="connsiteX2" fmla="*/ 835914 w 854964"/>
              <a:gd name="connsiteY2" fmla="*/ 19050 h 787907"/>
              <a:gd name="connsiteX3" fmla="*/ 19050 w 854964"/>
              <a:gd name="connsiteY3" fmla="*/ 19050 h 787907"/>
              <a:gd name="connsiteX4" fmla="*/ 19050 w 854964"/>
              <a:gd name="connsiteY4" fmla="*/ 768857 h 787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4964" h="787907">
                <a:moveTo>
                  <a:pt x="19050" y="768857"/>
                </a:moveTo>
                <a:lnTo>
                  <a:pt x="835914" y="768857"/>
                </a:lnTo>
                <a:lnTo>
                  <a:pt x="835914" y="19050"/>
                </a:lnTo>
                <a:lnTo>
                  <a:pt x="19050" y="19050"/>
                </a:lnTo>
                <a:lnTo>
                  <a:pt x="19050" y="76885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7F7F7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86100" y="1663700"/>
            <a:ext cx="330200" cy="1778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81300" y="4965700"/>
            <a:ext cx="330200" cy="1778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7900" y="3136900"/>
            <a:ext cx="330200" cy="1778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5400" y="2717800"/>
            <a:ext cx="330200" cy="1778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83500" y="3517900"/>
            <a:ext cx="342900" cy="177800"/>
          </a:xfrm>
          <a:prstGeom prst="rect">
            <a:avLst/>
          </a:prstGeom>
          <a:noFill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83500" y="5346700"/>
            <a:ext cx="342900" cy="1778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07400" y="1320800"/>
            <a:ext cx="3606800" cy="4876800"/>
          </a:xfrm>
          <a:prstGeom prst="rect">
            <a:avLst/>
          </a:prstGeom>
          <a:noFill/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90600" y="1333500"/>
            <a:ext cx="66802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9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请输入一个正整数：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scanf("%d",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&amp;num);</a:t>
            </a:r>
          </a:p>
          <a:p>
            <a:pPr>
              <a:lnSpc>
                <a:spcPts val="29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子函数中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num);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663700" y="4902200"/>
            <a:ext cx="6007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fun();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主函数中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num);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90600" y="4559300"/>
            <a:ext cx="1651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699500" y="4800600"/>
            <a:ext cx="27940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654300" algn="l"/>
              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请输入一个正整数：10</a:t>
            </a:r>
          </a:p>
          <a:p>
            <a:pPr>
              <a:lnSpc>
                <a:spcPts val="3200"/>
              </a:lnSpc>
              <a:tabLst>
                <a:tab pos="2654300" algn="l"/>
              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子函数中num的值是10</a:t>
            </a:r>
          </a:p>
          <a:p>
            <a:pPr>
              <a:lnSpc>
                <a:spcPts val="3200"/>
              </a:lnSpc>
              <a:tabLst>
                <a:tab pos="2654300" algn="l"/>
              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主函数中num的值是10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2654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9766300" y="927100"/>
            <a:ext cx="711200" cy="236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89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89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46326" y="837438"/>
            <a:ext cx="7993380" cy="5401055"/>
          </a:xfrm>
          <a:custGeom>
            <a:avLst/>
            <a:gdLst>
              <a:gd name="connsiteX0" fmla="*/ 0 w 7993380"/>
              <a:gd name="connsiteY0" fmla="*/ 5401055 h 5401055"/>
              <a:gd name="connsiteX1" fmla="*/ 7993380 w 7993380"/>
              <a:gd name="connsiteY1" fmla="*/ 5401055 h 5401055"/>
              <a:gd name="connsiteX2" fmla="*/ 7993380 w 7993380"/>
              <a:gd name="connsiteY2" fmla="*/ 0 h 5401055"/>
              <a:gd name="connsiteX3" fmla="*/ 0 w 7993380"/>
              <a:gd name="connsiteY3" fmla="*/ 0 h 5401055"/>
              <a:gd name="connsiteX4" fmla="*/ 0 w 7993380"/>
              <a:gd name="connsiteY4" fmla="*/ 5401055 h 5401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93380" h="5401055">
                <a:moveTo>
                  <a:pt x="0" y="5401055"/>
                </a:moveTo>
                <a:lnTo>
                  <a:pt x="7993380" y="5401055"/>
                </a:lnTo>
                <a:lnTo>
                  <a:pt x="7993380" y="0"/>
                </a:lnTo>
                <a:lnTo>
                  <a:pt x="0" y="0"/>
                </a:lnTo>
                <a:lnTo>
                  <a:pt x="0" y="540105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27276" y="818388"/>
            <a:ext cx="8031480" cy="5439155"/>
          </a:xfrm>
          <a:custGeom>
            <a:avLst/>
            <a:gdLst>
              <a:gd name="connsiteX0" fmla="*/ 19050 w 8031480"/>
              <a:gd name="connsiteY0" fmla="*/ 5420105 h 5439155"/>
              <a:gd name="connsiteX1" fmla="*/ 8012430 w 8031480"/>
              <a:gd name="connsiteY1" fmla="*/ 5420105 h 5439155"/>
              <a:gd name="connsiteX2" fmla="*/ 8012430 w 8031480"/>
              <a:gd name="connsiteY2" fmla="*/ 19050 h 5439155"/>
              <a:gd name="connsiteX3" fmla="*/ 19050 w 8031480"/>
              <a:gd name="connsiteY3" fmla="*/ 19050 h 5439155"/>
              <a:gd name="connsiteX4" fmla="*/ 19050 w 8031480"/>
              <a:gd name="connsiteY4" fmla="*/ 5420105 h 5439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31480" h="5439155">
                <a:moveTo>
                  <a:pt x="19050" y="5420105"/>
                </a:moveTo>
                <a:lnTo>
                  <a:pt x="8012430" y="5420105"/>
                </a:lnTo>
                <a:lnTo>
                  <a:pt x="8012430" y="19050"/>
                </a:lnTo>
                <a:lnTo>
                  <a:pt x="19050" y="19050"/>
                </a:lnTo>
                <a:lnTo>
                  <a:pt x="19050" y="54201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77567" y="890016"/>
            <a:ext cx="7333488" cy="5273040"/>
          </a:xfrm>
          <a:custGeom>
            <a:avLst/>
            <a:gdLst>
              <a:gd name="connsiteX0" fmla="*/ 19050 w 7333488"/>
              <a:gd name="connsiteY0" fmla="*/ 5253989 h 5273040"/>
              <a:gd name="connsiteX1" fmla="*/ 7314438 w 7333488"/>
              <a:gd name="connsiteY1" fmla="*/ 5253989 h 5273040"/>
              <a:gd name="connsiteX2" fmla="*/ 7314438 w 7333488"/>
              <a:gd name="connsiteY2" fmla="*/ 19050 h 5273040"/>
              <a:gd name="connsiteX3" fmla="*/ 19050 w 7333488"/>
              <a:gd name="connsiteY3" fmla="*/ 19050 h 5273040"/>
              <a:gd name="connsiteX4" fmla="*/ 19050 w 7333488"/>
              <a:gd name="connsiteY4" fmla="*/ 5253989 h 52730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33488" h="5273040">
                <a:moveTo>
                  <a:pt x="19050" y="5253989"/>
                </a:moveTo>
                <a:lnTo>
                  <a:pt x="7314438" y="5253989"/>
                </a:lnTo>
                <a:lnTo>
                  <a:pt x="7314438" y="19050"/>
                </a:lnTo>
                <a:lnTo>
                  <a:pt x="19050" y="19050"/>
                </a:lnTo>
                <a:lnTo>
                  <a:pt x="19050" y="52539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70C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548127" y="2330195"/>
            <a:ext cx="5582411" cy="3278123"/>
          </a:xfrm>
          <a:custGeom>
            <a:avLst/>
            <a:gdLst>
              <a:gd name="connsiteX0" fmla="*/ 19050 w 5582411"/>
              <a:gd name="connsiteY0" fmla="*/ 3259074 h 3278123"/>
              <a:gd name="connsiteX1" fmla="*/ 5563362 w 5582411"/>
              <a:gd name="connsiteY1" fmla="*/ 3259074 h 3278123"/>
              <a:gd name="connsiteX2" fmla="*/ 5563362 w 5582411"/>
              <a:gd name="connsiteY2" fmla="*/ 19050 h 3278123"/>
              <a:gd name="connsiteX3" fmla="*/ 19050 w 5582411"/>
              <a:gd name="connsiteY3" fmla="*/ 19050 h 3278123"/>
              <a:gd name="connsiteX4" fmla="*/ 19050 w 5582411"/>
              <a:gd name="connsiteY4" fmla="*/ 3259074 h 3278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82411" h="3278123">
                <a:moveTo>
                  <a:pt x="19050" y="3259074"/>
                </a:moveTo>
                <a:lnTo>
                  <a:pt x="5563362" y="3259074"/>
                </a:lnTo>
                <a:lnTo>
                  <a:pt x="5563362" y="19050"/>
                </a:lnTo>
                <a:lnTo>
                  <a:pt x="19050" y="19050"/>
                </a:lnTo>
                <a:lnTo>
                  <a:pt x="19050" y="325907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70C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27832" y="4122420"/>
            <a:ext cx="3822191" cy="897635"/>
          </a:xfrm>
          <a:custGeom>
            <a:avLst/>
            <a:gdLst>
              <a:gd name="connsiteX0" fmla="*/ 19050 w 3822191"/>
              <a:gd name="connsiteY0" fmla="*/ 878585 h 897635"/>
              <a:gd name="connsiteX1" fmla="*/ 3803141 w 3822191"/>
              <a:gd name="connsiteY1" fmla="*/ 878585 h 897635"/>
              <a:gd name="connsiteX2" fmla="*/ 3803141 w 3822191"/>
              <a:gd name="connsiteY2" fmla="*/ 19050 h 897635"/>
              <a:gd name="connsiteX3" fmla="*/ 19050 w 3822191"/>
              <a:gd name="connsiteY3" fmla="*/ 19050 h 897635"/>
              <a:gd name="connsiteX4" fmla="*/ 19050 w 3822191"/>
              <a:gd name="connsiteY4" fmla="*/ 878585 h 8976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22191" h="897635">
                <a:moveTo>
                  <a:pt x="19050" y="878585"/>
                </a:moveTo>
                <a:lnTo>
                  <a:pt x="3803141" y="878585"/>
                </a:lnTo>
                <a:lnTo>
                  <a:pt x="3803141" y="19050"/>
                </a:lnTo>
                <a:lnTo>
                  <a:pt x="19050" y="19050"/>
                </a:lnTo>
                <a:lnTo>
                  <a:pt x="19050" y="8785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70C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749300"/>
            <a:ext cx="8229600" cy="55880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93700"/>
            <a:ext cx="45847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435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800"/>
              </a:lnSpc>
              <a:tabLst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143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30400" y="5372100"/>
            <a:ext cx="95631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9423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  <a:tab pos="9423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73100" algn="l"/>
                <a:tab pos="9423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9347200" y="2705100"/>
            <a:ext cx="3048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域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343900" y="3187700"/>
            <a:ext cx="3048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域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03500" y="2501900"/>
            <a:ext cx="48895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i++)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5;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域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                                                              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三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58900" y="1231900"/>
            <a:ext cx="91313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C语言程序中，在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同一作用域内不允许有同名的变量、函</a:t>
            </a:r>
          </a:p>
          <a:p>
            <a:pPr>
              <a:lnSpc>
                <a:spcPts val="4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等，但在不同的作用域内，可能会出现同名的变量。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2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若使用的变量是在不同作用域内的同名变量，则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作用域小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87500" y="30226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的变量优先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06500" y="3886200"/>
            <a:ext cx="1219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总结：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20900" y="4368800"/>
            <a:ext cx="657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1.局部变量的作用域为定义它的块儿.</a:t>
            </a:r>
            <a:endParaRPr lang="en-US" altLang="zh-CN" sz="3204" b="1" dirty="0" smtClean="0">
              <a:solidFill>
                <a:srgbClr val="FF0000"/>
              </a:solidFill>
              <a:latin typeface="Microsoft YaHei UI" pitchFamily="18" charset="0"/>
              <a:cs typeface="Microsoft YaHei UI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120900" y="4851400"/>
            <a:ext cx="8610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2.全局变量的作用域为从定义它开始到程序结束.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089135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665207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241280" y="2086355"/>
            <a:ext cx="531876" cy="448055"/>
          </a:xfrm>
          <a:custGeom>
            <a:avLst/>
            <a:gdLst>
              <a:gd name="connsiteX0" fmla="*/ 0 w 531876"/>
              <a:gd name="connsiteY0" fmla="*/ 0 h 448055"/>
              <a:gd name="connsiteX1" fmla="*/ 296544 w 531876"/>
              <a:gd name="connsiteY1" fmla="*/ 0 h 448055"/>
              <a:gd name="connsiteX2" fmla="*/ 531876 w 531876"/>
              <a:gd name="connsiteY2" fmla="*/ 224027 h 448055"/>
              <a:gd name="connsiteX3" fmla="*/ 296544 w 531876"/>
              <a:gd name="connsiteY3" fmla="*/ 448055 h 448055"/>
              <a:gd name="connsiteX4" fmla="*/ 0 w 531876"/>
              <a:gd name="connsiteY4" fmla="*/ 448055 h 448055"/>
              <a:gd name="connsiteX5" fmla="*/ 235330 w 531876"/>
              <a:gd name="connsiteY5" fmla="*/ 224027 h 448055"/>
              <a:gd name="connsiteX6" fmla="*/ 0 w 531876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5">
                <a:moveTo>
                  <a:pt x="0" y="0"/>
                </a:moveTo>
                <a:lnTo>
                  <a:pt x="296544" y="0"/>
                </a:lnTo>
                <a:lnTo>
                  <a:pt x="531876" y="224027"/>
                </a:lnTo>
                <a:lnTo>
                  <a:pt x="296544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2044700"/>
            <a:ext cx="1803400" cy="584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82900" y="50800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500" y="31369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44800" y="21717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90900" y="41529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1219200"/>
            <a:ext cx="98933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存储类说明符用于确定声明对象的生存期（typedef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除外），</a:t>
            </a:r>
          </a:p>
          <a:p>
            <a:pPr>
              <a:lnSpc>
                <a:spcPts val="4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存储类说明符出现在声明说明符中，一个声明说明符中最多</a:t>
            </a:r>
          </a:p>
          <a:p>
            <a:pPr>
              <a:lnSpc>
                <a:spcPts val="4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允许一个存储类说明符。存储类说明符包括：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311400" y="2832100"/>
            <a:ext cx="1117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auto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11400" y="3454400"/>
            <a:ext cx="1625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register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extern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static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11400" y="5156200"/>
            <a:ext cx="1638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611866" y="1230630"/>
            <a:ext cx="76200" cy="4434090"/>
          </a:xfrm>
          <a:custGeom>
            <a:avLst/>
            <a:gdLst>
              <a:gd name="connsiteX0" fmla="*/ 19050 w 76200"/>
              <a:gd name="connsiteY0" fmla="*/ 19050 h 4434090"/>
              <a:gd name="connsiteX1" fmla="*/ 19050 w 76200"/>
              <a:gd name="connsiteY1" fmla="*/ 4415040 h 44340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434090">
                <a:moveTo>
                  <a:pt x="19050" y="19050"/>
                </a:moveTo>
                <a:lnTo>
                  <a:pt x="19050" y="441504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75791" y="5607570"/>
            <a:ext cx="9293225" cy="76200"/>
          </a:xfrm>
          <a:custGeom>
            <a:avLst/>
            <a:gdLst>
              <a:gd name="connsiteX0" fmla="*/ 19050 w 9293225"/>
              <a:gd name="connsiteY0" fmla="*/ 19050 h 76200"/>
              <a:gd name="connsiteX1" fmla="*/ 9274175 w 929322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93225" h="76200">
                <a:moveTo>
                  <a:pt x="19050" y="19050"/>
                </a:moveTo>
                <a:lnTo>
                  <a:pt x="927417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1206500"/>
            <a:ext cx="9398000" cy="45466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1413891" y="1268730"/>
          <a:ext cx="9217023" cy="4357888"/>
        </p:xfrm>
        <a:graphic>
          <a:graphicData uri="http://schemas.openxmlformats.org/drawingml/2006/table">
            <a:tbl>
              <a:tblPr/>
              <a:tblGrid>
                <a:gridCol w="1712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5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09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存储类型</a:t>
                      </a:r>
                      <a:endParaRPr lang="zh-CN" altLang="en-US" sz="2402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说明</a:t>
                      </a:r>
                      <a:endParaRPr lang="zh-CN" altLang="en-US" sz="2402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auto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自动变量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局部变量在</a:t>
                      </a:r>
                      <a:r>
                        <a:rPr lang="en-US" altLang="zh-CN" sz="2006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缺省</a:t>
                      </a:r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存储类型的情况下归为自动变量。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58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register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寄存器变量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存放在</a:t>
                      </a:r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CPU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的寄存器中。对于循环次数较多的循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环控制变量及循环体内</a:t>
                      </a:r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反复使用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的变量均可定义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为寄存器变量。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6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static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静态变量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在程序执行时存在，并且</a:t>
                      </a:r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只要整个程序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在运行，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就可以继续访问该变量。作用在本</a:t>
                      </a:r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文件内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。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25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extern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外部变量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作用域是整个程序，包含</a:t>
                      </a:r>
                      <a:r>
                        <a:rPr lang="en-US" altLang="zh-CN" sz="2006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该程序的各个文件</a:t>
                      </a:r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。生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存期非常长，它在该程序运行结束后，才释放内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存。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735573" y="1413510"/>
            <a:ext cx="5687568" cy="4302252"/>
          </a:xfrm>
          <a:custGeom>
            <a:avLst/>
            <a:gdLst>
              <a:gd name="connsiteX0" fmla="*/ 0 w 5687568"/>
              <a:gd name="connsiteY0" fmla="*/ 4302251 h 4302252"/>
              <a:gd name="connsiteX1" fmla="*/ 5687568 w 5687568"/>
              <a:gd name="connsiteY1" fmla="*/ 4302251 h 4302252"/>
              <a:gd name="connsiteX2" fmla="*/ 5687568 w 5687568"/>
              <a:gd name="connsiteY2" fmla="*/ 0 h 4302252"/>
              <a:gd name="connsiteX3" fmla="*/ 0 w 5687568"/>
              <a:gd name="connsiteY3" fmla="*/ 0 h 4302252"/>
              <a:gd name="connsiteX4" fmla="*/ 0 w 5687568"/>
              <a:gd name="connsiteY4" fmla="*/ 4302251 h 4302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7568" h="4302252">
                <a:moveTo>
                  <a:pt x="0" y="4302251"/>
                </a:moveTo>
                <a:lnTo>
                  <a:pt x="5687568" y="4302251"/>
                </a:lnTo>
                <a:lnTo>
                  <a:pt x="5687568" y="0"/>
                </a:lnTo>
                <a:lnTo>
                  <a:pt x="0" y="0"/>
                </a:lnTo>
                <a:lnTo>
                  <a:pt x="0" y="430225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5716523" y="1394460"/>
            <a:ext cx="5725668" cy="4340352"/>
          </a:xfrm>
          <a:custGeom>
            <a:avLst/>
            <a:gdLst>
              <a:gd name="connsiteX0" fmla="*/ 19050 w 5725668"/>
              <a:gd name="connsiteY0" fmla="*/ 4321301 h 4340352"/>
              <a:gd name="connsiteX1" fmla="*/ 5706618 w 5725668"/>
              <a:gd name="connsiteY1" fmla="*/ 4321301 h 4340352"/>
              <a:gd name="connsiteX2" fmla="*/ 5706618 w 5725668"/>
              <a:gd name="connsiteY2" fmla="*/ 19050 h 4340352"/>
              <a:gd name="connsiteX3" fmla="*/ 19050 w 5725668"/>
              <a:gd name="connsiteY3" fmla="*/ 19050 h 4340352"/>
              <a:gd name="connsiteX4" fmla="*/ 19050 w 5725668"/>
              <a:gd name="connsiteY4" fmla="*/ 4321301 h 434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5668" h="4340352">
                <a:moveTo>
                  <a:pt x="19050" y="4321301"/>
                </a:moveTo>
                <a:lnTo>
                  <a:pt x="5706618" y="4321301"/>
                </a:lnTo>
                <a:lnTo>
                  <a:pt x="5706618" y="19050"/>
                </a:lnTo>
                <a:lnTo>
                  <a:pt x="19050" y="19050"/>
                </a:lnTo>
                <a:lnTo>
                  <a:pt x="19050" y="432130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0926" y="1413510"/>
            <a:ext cx="5030723" cy="2520695"/>
          </a:xfrm>
          <a:custGeom>
            <a:avLst/>
            <a:gdLst>
              <a:gd name="connsiteX0" fmla="*/ 0 w 5030723"/>
              <a:gd name="connsiteY0" fmla="*/ 2520695 h 2520695"/>
              <a:gd name="connsiteX1" fmla="*/ 5030723 w 5030723"/>
              <a:gd name="connsiteY1" fmla="*/ 2520695 h 2520695"/>
              <a:gd name="connsiteX2" fmla="*/ 5030723 w 5030723"/>
              <a:gd name="connsiteY2" fmla="*/ 0 h 2520695"/>
              <a:gd name="connsiteX3" fmla="*/ 0 w 5030723"/>
              <a:gd name="connsiteY3" fmla="*/ 0 h 2520695"/>
              <a:gd name="connsiteX4" fmla="*/ 0 w 5030723"/>
              <a:gd name="connsiteY4" fmla="*/ 2520695 h 2520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30723" h="2520695">
                <a:moveTo>
                  <a:pt x="0" y="2520695"/>
                </a:moveTo>
                <a:lnTo>
                  <a:pt x="5030723" y="2520695"/>
                </a:lnTo>
                <a:lnTo>
                  <a:pt x="5030723" y="0"/>
                </a:lnTo>
                <a:lnTo>
                  <a:pt x="0" y="0"/>
                </a:lnTo>
                <a:lnTo>
                  <a:pt x="0" y="252069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31876" y="1394460"/>
            <a:ext cx="5068823" cy="2558795"/>
          </a:xfrm>
          <a:custGeom>
            <a:avLst/>
            <a:gdLst>
              <a:gd name="connsiteX0" fmla="*/ 19050 w 5068823"/>
              <a:gd name="connsiteY0" fmla="*/ 2539745 h 2558795"/>
              <a:gd name="connsiteX1" fmla="*/ 5049773 w 5068823"/>
              <a:gd name="connsiteY1" fmla="*/ 2539745 h 2558795"/>
              <a:gd name="connsiteX2" fmla="*/ 5049773 w 5068823"/>
              <a:gd name="connsiteY2" fmla="*/ 19050 h 2558795"/>
              <a:gd name="connsiteX3" fmla="*/ 19050 w 5068823"/>
              <a:gd name="connsiteY3" fmla="*/ 19050 h 2558795"/>
              <a:gd name="connsiteX4" fmla="*/ 19050 w 5068823"/>
              <a:gd name="connsiteY4" fmla="*/ 2539745 h 2558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68823" h="2558795">
                <a:moveTo>
                  <a:pt x="19050" y="2539745"/>
                </a:moveTo>
                <a:lnTo>
                  <a:pt x="5049773" y="2539745"/>
                </a:lnTo>
                <a:lnTo>
                  <a:pt x="5049773" y="19050"/>
                </a:lnTo>
                <a:lnTo>
                  <a:pt x="19050" y="19050"/>
                </a:lnTo>
                <a:lnTo>
                  <a:pt x="19050" y="25397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320800"/>
            <a:ext cx="11087100" cy="4495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16600" y="1536700"/>
            <a:ext cx="4165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源文件：</a:t>
            </a: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main.c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extern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是声明不是定义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extern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816600" y="3517900"/>
            <a:ext cx="30734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375400" y="4432300"/>
            <a:ext cx="12573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foo(1);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816600" y="53213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35000" y="1536700"/>
            <a:ext cx="25146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源文件</a:t>
            </a: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foo.c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93800" y="3340100"/>
            <a:ext cx="4178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foo(int);\n");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35000" y="3644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49300" y="4559300"/>
            <a:ext cx="4559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使用extern扩展对象的作用域：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扩展在本文件内的作用域</a:t>
            </a:r>
          </a:p>
          <a:p>
            <a:pPr>
              <a:lnSpc>
                <a:spcPts val="2800"/>
              </a:lnSpc>
              <a:tabLst>
                <a:tab pos="45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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扩展对象到其它文件中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43405" y="1197102"/>
            <a:ext cx="9503663" cy="5166359"/>
          </a:xfrm>
          <a:custGeom>
            <a:avLst/>
            <a:gdLst>
              <a:gd name="connsiteX0" fmla="*/ 0 w 9503663"/>
              <a:gd name="connsiteY0" fmla="*/ 5166359 h 5166359"/>
              <a:gd name="connsiteX1" fmla="*/ 9503663 w 9503663"/>
              <a:gd name="connsiteY1" fmla="*/ 5166359 h 5166359"/>
              <a:gd name="connsiteX2" fmla="*/ 9503663 w 9503663"/>
              <a:gd name="connsiteY2" fmla="*/ 0 h 5166359"/>
              <a:gd name="connsiteX3" fmla="*/ 0 w 9503663"/>
              <a:gd name="connsiteY3" fmla="*/ 0 h 5166359"/>
              <a:gd name="connsiteX4" fmla="*/ 0 w 9503663"/>
              <a:gd name="connsiteY4" fmla="*/ 5166359 h 51663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03663" h="5166359">
                <a:moveTo>
                  <a:pt x="0" y="5166359"/>
                </a:moveTo>
                <a:lnTo>
                  <a:pt x="9503663" y="5166359"/>
                </a:lnTo>
                <a:lnTo>
                  <a:pt x="9503663" y="0"/>
                </a:lnTo>
                <a:lnTo>
                  <a:pt x="0" y="0"/>
                </a:lnTo>
                <a:lnTo>
                  <a:pt x="0" y="516635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24355" y="1178052"/>
            <a:ext cx="9541763" cy="5204459"/>
          </a:xfrm>
          <a:custGeom>
            <a:avLst/>
            <a:gdLst>
              <a:gd name="connsiteX0" fmla="*/ 19050 w 9541763"/>
              <a:gd name="connsiteY0" fmla="*/ 5185409 h 5204459"/>
              <a:gd name="connsiteX1" fmla="*/ 9522713 w 9541763"/>
              <a:gd name="connsiteY1" fmla="*/ 5185409 h 5204459"/>
              <a:gd name="connsiteX2" fmla="*/ 9522713 w 9541763"/>
              <a:gd name="connsiteY2" fmla="*/ 19050 h 5204459"/>
              <a:gd name="connsiteX3" fmla="*/ 19050 w 9541763"/>
              <a:gd name="connsiteY3" fmla="*/ 19050 h 5204459"/>
              <a:gd name="connsiteX4" fmla="*/ 19050 w 9541763"/>
              <a:gd name="connsiteY4" fmla="*/ 5185409 h 52044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41763" h="5204459">
                <a:moveTo>
                  <a:pt x="19050" y="5185409"/>
                </a:moveTo>
                <a:lnTo>
                  <a:pt x="9522713" y="5185409"/>
                </a:lnTo>
                <a:lnTo>
                  <a:pt x="9522713" y="19050"/>
                </a:lnTo>
                <a:lnTo>
                  <a:pt x="19050" y="19050"/>
                </a:lnTo>
                <a:lnTo>
                  <a:pt x="19050" y="518540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004559" y="1178052"/>
            <a:ext cx="76200" cy="5204434"/>
          </a:xfrm>
          <a:custGeom>
            <a:avLst/>
            <a:gdLst>
              <a:gd name="connsiteX0" fmla="*/ 19050 w 76200"/>
              <a:gd name="connsiteY0" fmla="*/ 19050 h 5204434"/>
              <a:gd name="connsiteX1" fmla="*/ 19050 w 76200"/>
              <a:gd name="connsiteY1" fmla="*/ 5185384 h 52044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204434">
                <a:moveTo>
                  <a:pt x="19050" y="19050"/>
                </a:moveTo>
                <a:lnTo>
                  <a:pt x="19050" y="5185384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1143000"/>
            <a:ext cx="9677400" cy="5321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46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00200" y="1358900"/>
            <a:ext cx="30734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985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985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foo1(void)</a:t>
            </a:r>
          </a:p>
          <a:p>
            <a:pPr>
              <a:lnSpc>
                <a:spcPts val="2300"/>
              </a:lnSpc>
              <a:tabLst>
                <a:tab pos="6985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x++;</a:t>
            </a:r>
          </a:p>
          <a:p>
            <a:pPr>
              <a:lnSpc>
                <a:spcPts val="24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00200" y="40513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foo2(void)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59000" y="4673600"/>
            <a:ext cx="13970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n++;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00200" y="5562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248400" y="1308100"/>
            <a:ext cx="419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807200" y="1358900"/>
            <a:ext cx="36195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39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foo1();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foo1();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foo1();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600200" y="3441700"/>
            <a:ext cx="6743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207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207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foo2();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807200" y="4051300"/>
            <a:ext cx="1536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foo2();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foo2();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182100" y="46482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807200" y="4673600"/>
            <a:ext cx="20955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248400" y="55626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1181100"/>
            <a:ext cx="5638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静态局部变量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生存期为整个源程序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06500" y="20066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静态局部变量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作用域与自动变量相同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，即只能在定义该变量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35100" y="25146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的函数内使用该变量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33274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对基本类型的静态局部变量若在说明时未赋以初值，则系统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35100" y="3848100"/>
            <a:ext cx="1981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自动赋予0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06500" y="46609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函数被调用时，其中的静态局部变量的值将保留前次被调用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435100" y="51689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的结果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48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66800" y="990600"/>
            <a:ext cx="8483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静态全局变量与普通全局变量在存储方式上完全相同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区别在于：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97000" y="2324100"/>
            <a:ext cx="7924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非静态全局变量的作用域是</a:t>
            </a:r>
            <a:r>
              <a:rPr lang="en-US" altLang="zh-CN" sz="26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整个源程序中的所有文件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静态全局变量的作用域只是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定义它的文件中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66800" y="3556000"/>
            <a:ext cx="120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static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97000" y="4241800"/>
            <a:ext cx="7924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在函数定义中，说明此函数不可在其他文件中使用。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在变量声明中，说明此变量不可在其他文件中使用。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97000" y="5473700"/>
            <a:ext cx="9753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static变量在编译时初始化，只初始化一次，如果没有初始化，默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89100" y="5956300"/>
            <a:ext cx="1511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认值为0。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00138" y="2027682"/>
            <a:ext cx="2572511" cy="571500"/>
          </a:xfrm>
          <a:custGeom>
            <a:avLst/>
            <a:gdLst>
              <a:gd name="connsiteX0" fmla="*/ 0 w 2572511"/>
              <a:gd name="connsiteY0" fmla="*/ 571500 h 571500"/>
              <a:gd name="connsiteX1" fmla="*/ 2572511 w 2572511"/>
              <a:gd name="connsiteY1" fmla="*/ 571500 h 571500"/>
              <a:gd name="connsiteX2" fmla="*/ 2572511 w 2572511"/>
              <a:gd name="connsiteY2" fmla="*/ 0 h 571500"/>
              <a:gd name="connsiteX3" fmla="*/ 0 w 2572511"/>
              <a:gd name="connsiteY3" fmla="*/ 0 h 571500"/>
              <a:gd name="connsiteX4" fmla="*/ 0 w 2572511"/>
              <a:gd name="connsiteY4" fmla="*/ 571500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2511" h="571500">
                <a:moveTo>
                  <a:pt x="0" y="571500"/>
                </a:moveTo>
                <a:lnTo>
                  <a:pt x="2572511" y="571500"/>
                </a:lnTo>
                <a:lnTo>
                  <a:pt x="2572511" y="0"/>
                </a:lnTo>
                <a:lnTo>
                  <a:pt x="0" y="0"/>
                </a:lnTo>
                <a:lnTo>
                  <a:pt x="0" y="5715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181088" y="2008632"/>
            <a:ext cx="2610611" cy="609600"/>
          </a:xfrm>
          <a:custGeom>
            <a:avLst/>
            <a:gdLst>
              <a:gd name="connsiteX0" fmla="*/ 19050 w 2610611"/>
              <a:gd name="connsiteY0" fmla="*/ 590550 h 609600"/>
              <a:gd name="connsiteX1" fmla="*/ 2591561 w 2610611"/>
              <a:gd name="connsiteY1" fmla="*/ 590550 h 609600"/>
              <a:gd name="connsiteX2" fmla="*/ 2591561 w 2610611"/>
              <a:gd name="connsiteY2" fmla="*/ 19050 h 609600"/>
              <a:gd name="connsiteX3" fmla="*/ 19050 w 2610611"/>
              <a:gd name="connsiteY3" fmla="*/ 19050 h 609600"/>
              <a:gd name="connsiteX4" fmla="*/ 19050 w 2610611"/>
              <a:gd name="connsiteY4" fmla="*/ 590550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0611" h="609600">
                <a:moveTo>
                  <a:pt x="19050" y="590550"/>
                </a:moveTo>
                <a:lnTo>
                  <a:pt x="2591561" y="590550"/>
                </a:lnTo>
                <a:lnTo>
                  <a:pt x="2591561" y="19050"/>
                </a:lnTo>
                <a:lnTo>
                  <a:pt x="19050" y="19050"/>
                </a:lnTo>
                <a:lnTo>
                  <a:pt x="19050" y="5905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8343138" y="3170682"/>
            <a:ext cx="1929383" cy="615696"/>
          </a:xfrm>
          <a:custGeom>
            <a:avLst/>
            <a:gdLst>
              <a:gd name="connsiteX0" fmla="*/ 0 w 1929383"/>
              <a:gd name="connsiteY0" fmla="*/ 615696 h 615696"/>
              <a:gd name="connsiteX1" fmla="*/ 1929383 w 1929383"/>
              <a:gd name="connsiteY1" fmla="*/ 615696 h 615696"/>
              <a:gd name="connsiteX2" fmla="*/ 1929383 w 1929383"/>
              <a:gd name="connsiteY2" fmla="*/ 0 h 615696"/>
              <a:gd name="connsiteX3" fmla="*/ 0 w 1929383"/>
              <a:gd name="connsiteY3" fmla="*/ 0 h 615696"/>
              <a:gd name="connsiteX4" fmla="*/ 0 w 1929383"/>
              <a:gd name="connsiteY4" fmla="*/ 615696 h 615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9383" h="615696">
                <a:moveTo>
                  <a:pt x="0" y="615696"/>
                </a:moveTo>
                <a:lnTo>
                  <a:pt x="1929383" y="615696"/>
                </a:lnTo>
                <a:lnTo>
                  <a:pt x="1929383" y="0"/>
                </a:lnTo>
                <a:lnTo>
                  <a:pt x="0" y="0"/>
                </a:lnTo>
                <a:lnTo>
                  <a:pt x="0" y="61569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324088" y="3151632"/>
            <a:ext cx="1967483" cy="653796"/>
          </a:xfrm>
          <a:custGeom>
            <a:avLst/>
            <a:gdLst>
              <a:gd name="connsiteX0" fmla="*/ 19050 w 1967483"/>
              <a:gd name="connsiteY0" fmla="*/ 634746 h 653796"/>
              <a:gd name="connsiteX1" fmla="*/ 1948433 w 1967483"/>
              <a:gd name="connsiteY1" fmla="*/ 634746 h 653796"/>
              <a:gd name="connsiteX2" fmla="*/ 1948433 w 1967483"/>
              <a:gd name="connsiteY2" fmla="*/ 19050 h 653796"/>
              <a:gd name="connsiteX3" fmla="*/ 19050 w 1967483"/>
              <a:gd name="connsiteY3" fmla="*/ 19050 h 653796"/>
              <a:gd name="connsiteX4" fmla="*/ 19050 w 1967483"/>
              <a:gd name="connsiteY4" fmla="*/ 634746 h 653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7483" h="653796">
                <a:moveTo>
                  <a:pt x="19050" y="634746"/>
                </a:moveTo>
                <a:lnTo>
                  <a:pt x="1948433" y="634746"/>
                </a:lnTo>
                <a:lnTo>
                  <a:pt x="1948433" y="19050"/>
                </a:lnTo>
                <a:lnTo>
                  <a:pt x="19050" y="19050"/>
                </a:lnTo>
                <a:lnTo>
                  <a:pt x="19050" y="6347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343138" y="4114038"/>
            <a:ext cx="1927859" cy="611123"/>
          </a:xfrm>
          <a:custGeom>
            <a:avLst/>
            <a:gdLst>
              <a:gd name="connsiteX0" fmla="*/ 0 w 1927859"/>
              <a:gd name="connsiteY0" fmla="*/ 611123 h 611123"/>
              <a:gd name="connsiteX1" fmla="*/ 1927859 w 1927859"/>
              <a:gd name="connsiteY1" fmla="*/ 611123 h 611123"/>
              <a:gd name="connsiteX2" fmla="*/ 1927859 w 1927859"/>
              <a:gd name="connsiteY2" fmla="*/ 0 h 611123"/>
              <a:gd name="connsiteX3" fmla="*/ 0 w 1927859"/>
              <a:gd name="connsiteY3" fmla="*/ 0 h 611123"/>
              <a:gd name="connsiteX4" fmla="*/ 0 w 1927859"/>
              <a:gd name="connsiteY4" fmla="*/ 611123 h 611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7859" h="611123">
                <a:moveTo>
                  <a:pt x="0" y="611123"/>
                </a:moveTo>
                <a:lnTo>
                  <a:pt x="1927859" y="611123"/>
                </a:lnTo>
                <a:lnTo>
                  <a:pt x="1927859" y="0"/>
                </a:lnTo>
                <a:lnTo>
                  <a:pt x="0" y="0"/>
                </a:lnTo>
                <a:lnTo>
                  <a:pt x="0" y="61112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324088" y="4094988"/>
            <a:ext cx="1965959" cy="649223"/>
          </a:xfrm>
          <a:custGeom>
            <a:avLst/>
            <a:gdLst>
              <a:gd name="connsiteX0" fmla="*/ 19050 w 1965959"/>
              <a:gd name="connsiteY0" fmla="*/ 630173 h 649223"/>
              <a:gd name="connsiteX1" fmla="*/ 1946909 w 1965959"/>
              <a:gd name="connsiteY1" fmla="*/ 630173 h 649223"/>
              <a:gd name="connsiteX2" fmla="*/ 1946909 w 1965959"/>
              <a:gd name="connsiteY2" fmla="*/ 19050 h 649223"/>
              <a:gd name="connsiteX3" fmla="*/ 19050 w 1965959"/>
              <a:gd name="connsiteY3" fmla="*/ 19050 h 649223"/>
              <a:gd name="connsiteX4" fmla="*/ 19050 w 1965959"/>
              <a:gd name="connsiteY4" fmla="*/ 630173 h 649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5959" h="649223">
                <a:moveTo>
                  <a:pt x="19050" y="630173"/>
                </a:moveTo>
                <a:lnTo>
                  <a:pt x="1946909" y="630173"/>
                </a:lnTo>
                <a:lnTo>
                  <a:pt x="1946909" y="19050"/>
                </a:lnTo>
                <a:lnTo>
                  <a:pt x="19050" y="19050"/>
                </a:lnTo>
                <a:lnTo>
                  <a:pt x="19050" y="6301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486661" y="2001773"/>
            <a:ext cx="3928872" cy="3415284"/>
          </a:xfrm>
          <a:custGeom>
            <a:avLst/>
            <a:gdLst>
              <a:gd name="connsiteX0" fmla="*/ 0 w 3928872"/>
              <a:gd name="connsiteY0" fmla="*/ 3415284 h 3415284"/>
              <a:gd name="connsiteX1" fmla="*/ 3928872 w 3928872"/>
              <a:gd name="connsiteY1" fmla="*/ 3415284 h 3415284"/>
              <a:gd name="connsiteX2" fmla="*/ 3928872 w 3928872"/>
              <a:gd name="connsiteY2" fmla="*/ 0 h 3415284"/>
              <a:gd name="connsiteX3" fmla="*/ 0 w 3928872"/>
              <a:gd name="connsiteY3" fmla="*/ 0 h 3415284"/>
              <a:gd name="connsiteX4" fmla="*/ 0 w 3928872"/>
              <a:gd name="connsiteY4" fmla="*/ 3415284 h 34152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8872" h="3415284">
                <a:moveTo>
                  <a:pt x="0" y="3415284"/>
                </a:moveTo>
                <a:lnTo>
                  <a:pt x="3928872" y="3415284"/>
                </a:lnTo>
                <a:lnTo>
                  <a:pt x="3928872" y="0"/>
                </a:lnTo>
                <a:lnTo>
                  <a:pt x="0" y="0"/>
                </a:lnTo>
                <a:lnTo>
                  <a:pt x="0" y="341528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467611" y="1982723"/>
            <a:ext cx="3966972" cy="3453384"/>
          </a:xfrm>
          <a:custGeom>
            <a:avLst/>
            <a:gdLst>
              <a:gd name="connsiteX0" fmla="*/ 19050 w 3966972"/>
              <a:gd name="connsiteY0" fmla="*/ 3434334 h 3453384"/>
              <a:gd name="connsiteX1" fmla="*/ 3947922 w 3966972"/>
              <a:gd name="connsiteY1" fmla="*/ 3434334 h 3453384"/>
              <a:gd name="connsiteX2" fmla="*/ 3947922 w 3966972"/>
              <a:gd name="connsiteY2" fmla="*/ 19050 h 3453384"/>
              <a:gd name="connsiteX3" fmla="*/ 19050 w 3966972"/>
              <a:gd name="connsiteY3" fmla="*/ 19050 h 3453384"/>
              <a:gd name="connsiteX4" fmla="*/ 19050 w 3966972"/>
              <a:gd name="connsiteY4" fmla="*/ 3434334 h 3453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66972" h="3453384">
                <a:moveTo>
                  <a:pt x="19050" y="3434334"/>
                </a:moveTo>
                <a:lnTo>
                  <a:pt x="3947922" y="3434334"/>
                </a:lnTo>
                <a:lnTo>
                  <a:pt x="3947922" y="19050"/>
                </a:lnTo>
                <a:lnTo>
                  <a:pt x="19050" y="19050"/>
                </a:lnTo>
                <a:lnTo>
                  <a:pt x="19050" y="343433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351519" y="2580132"/>
            <a:ext cx="76200" cy="326136"/>
          </a:xfrm>
          <a:custGeom>
            <a:avLst/>
            <a:gdLst>
              <a:gd name="connsiteX0" fmla="*/ 19939 w 76200"/>
              <a:gd name="connsiteY0" fmla="*/ 19050 h 326136"/>
              <a:gd name="connsiteX1" fmla="*/ 19050 w 76200"/>
              <a:gd name="connsiteY1" fmla="*/ 307085 h 326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26136">
                <a:moveTo>
                  <a:pt x="19939" y="19050"/>
                </a:moveTo>
                <a:lnTo>
                  <a:pt x="19050" y="30708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182611" y="2866644"/>
            <a:ext cx="2394585" cy="76200"/>
          </a:xfrm>
          <a:custGeom>
            <a:avLst/>
            <a:gdLst>
              <a:gd name="connsiteX0" fmla="*/ 2375534 w 2394585"/>
              <a:gd name="connsiteY0" fmla="*/ 20701 h 76200"/>
              <a:gd name="connsiteX1" fmla="*/ 19050 w 239458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94585" h="76200">
                <a:moveTo>
                  <a:pt x="2375534" y="20701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057138" y="3170682"/>
            <a:ext cx="2001011" cy="615696"/>
          </a:xfrm>
          <a:custGeom>
            <a:avLst/>
            <a:gdLst>
              <a:gd name="connsiteX0" fmla="*/ 0 w 2001011"/>
              <a:gd name="connsiteY0" fmla="*/ 615696 h 615696"/>
              <a:gd name="connsiteX1" fmla="*/ 2001011 w 2001011"/>
              <a:gd name="connsiteY1" fmla="*/ 615696 h 615696"/>
              <a:gd name="connsiteX2" fmla="*/ 2001011 w 2001011"/>
              <a:gd name="connsiteY2" fmla="*/ 0 h 615696"/>
              <a:gd name="connsiteX3" fmla="*/ 0 w 2001011"/>
              <a:gd name="connsiteY3" fmla="*/ 0 h 615696"/>
              <a:gd name="connsiteX4" fmla="*/ 0 w 2001011"/>
              <a:gd name="connsiteY4" fmla="*/ 615696 h 615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1011" h="615696">
                <a:moveTo>
                  <a:pt x="0" y="615696"/>
                </a:moveTo>
                <a:lnTo>
                  <a:pt x="2001011" y="615696"/>
                </a:lnTo>
                <a:lnTo>
                  <a:pt x="2001011" y="0"/>
                </a:lnTo>
                <a:lnTo>
                  <a:pt x="0" y="0"/>
                </a:lnTo>
                <a:lnTo>
                  <a:pt x="0" y="61569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038088" y="3151632"/>
            <a:ext cx="2039111" cy="653796"/>
          </a:xfrm>
          <a:custGeom>
            <a:avLst/>
            <a:gdLst>
              <a:gd name="connsiteX0" fmla="*/ 19050 w 2039111"/>
              <a:gd name="connsiteY0" fmla="*/ 634746 h 653796"/>
              <a:gd name="connsiteX1" fmla="*/ 2020061 w 2039111"/>
              <a:gd name="connsiteY1" fmla="*/ 634746 h 653796"/>
              <a:gd name="connsiteX2" fmla="*/ 2020061 w 2039111"/>
              <a:gd name="connsiteY2" fmla="*/ 19050 h 653796"/>
              <a:gd name="connsiteX3" fmla="*/ 19050 w 2039111"/>
              <a:gd name="connsiteY3" fmla="*/ 19050 h 653796"/>
              <a:gd name="connsiteX4" fmla="*/ 19050 w 2039111"/>
              <a:gd name="connsiteY4" fmla="*/ 634746 h 653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9111" h="653796">
                <a:moveTo>
                  <a:pt x="19050" y="634746"/>
                </a:moveTo>
                <a:lnTo>
                  <a:pt x="2020061" y="634746"/>
                </a:lnTo>
                <a:lnTo>
                  <a:pt x="2020061" y="19050"/>
                </a:lnTo>
                <a:lnTo>
                  <a:pt x="19050" y="19050"/>
                </a:lnTo>
                <a:lnTo>
                  <a:pt x="19050" y="6347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9467088" y="3794759"/>
            <a:ext cx="76200" cy="326136"/>
          </a:xfrm>
          <a:custGeom>
            <a:avLst/>
            <a:gdLst>
              <a:gd name="connsiteX0" fmla="*/ 20701 w 76200"/>
              <a:gd name="connsiteY0" fmla="*/ 19050 h 326136"/>
              <a:gd name="connsiteX1" fmla="*/ 19050 w 76200"/>
              <a:gd name="connsiteY1" fmla="*/ 307086 h 326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26136">
                <a:moveTo>
                  <a:pt x="20701" y="19050"/>
                </a:moveTo>
                <a:lnTo>
                  <a:pt x="19050" y="307086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1917700"/>
            <a:ext cx="4191000" cy="3683000"/>
          </a:xfrm>
          <a:prstGeom prst="rect">
            <a:avLst/>
          </a:prstGeom>
          <a:noFill/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7400" y="1968500"/>
            <a:ext cx="2743200" cy="800100"/>
          </a:xfrm>
          <a:prstGeom prst="rect">
            <a:avLst/>
          </a:prstGeom>
          <a:noFill/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94400" y="2870200"/>
            <a:ext cx="2171700" cy="10541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80400" y="2870200"/>
            <a:ext cx="2095500" cy="1054100"/>
          </a:xfrm>
          <a:prstGeom prst="rect">
            <a:avLst/>
          </a:prstGeom>
          <a:noFill/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280400" y="4051300"/>
            <a:ext cx="2095500" cy="812800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66548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7366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程序基本结构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7366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一个简单的C程序具有如下结构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785100" y="2184400"/>
            <a:ext cx="1371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一个C程序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534400" y="33528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一个源文件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574800" y="21336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574800" y="32131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2247900" y="3581400"/>
            <a:ext cx="2006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a=2,b=3;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574800" y="4025900"/>
            <a:ext cx="99314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6959600" algn="l"/>
                <a:tab pos="9855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printf(“%d”,a+b);</a:t>
            </a:r>
          </a:p>
          <a:p>
            <a:pPr>
              <a:lnSpc>
                <a:spcPts val="2700"/>
              </a:lnSpc>
              <a:tabLst>
                <a:tab pos="673100" algn="l"/>
                <a:tab pos="6959600" algn="l"/>
                <a:tab pos="9855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一个主函数</a:t>
            </a:r>
          </a:p>
          <a:p>
            <a:pPr>
              <a:lnSpc>
                <a:spcPts val="2900"/>
              </a:lnSpc>
              <a:tabLst>
                <a:tab pos="673100" algn="l"/>
                <a:tab pos="6959600" algn="l"/>
                <a:tab pos="9855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673100" algn="l"/>
                <a:tab pos="6959600" algn="l"/>
                <a:tab pos="9855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673100" algn="l"/>
                <a:tab pos="6959600" algn="l"/>
                <a:tab pos="9855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286500" y="33528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一个头文件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431800"/>
            <a:ext cx="6388100" cy="309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  <a:tab pos="901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5715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typedef用于定义新的数据类型名</a:t>
            </a:r>
          </a:p>
          <a:p>
            <a:pPr>
              <a:lnSpc>
                <a:spcPts val="4000"/>
              </a:lnSpc>
              <a:tabLst>
                <a:tab pos="5715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给原数据类型取个更顾名思义的名字</a:t>
            </a:r>
          </a:p>
          <a:p>
            <a:pPr>
              <a:lnSpc>
                <a:spcPts val="4000"/>
              </a:lnSpc>
              <a:tabLst>
                <a:tab pos="5715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出于程序跨平台编译的需要</a:t>
            </a:r>
          </a:p>
          <a:p>
            <a:pPr>
              <a:lnSpc>
                <a:spcPts val="4000"/>
              </a:lnSpc>
              <a:tabLst>
                <a:tab pos="5715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为复杂的声明定义一个新的简单的别名</a:t>
            </a:r>
          </a:p>
          <a:p>
            <a:pPr>
              <a:lnSpc>
                <a:spcPts val="3900"/>
              </a:lnSpc>
              <a:tabLst>
                <a:tab pos="5715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基本语法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828800" y="3568700"/>
            <a:ext cx="4178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798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已有数据类型名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451600" y="3568700"/>
            <a:ext cx="222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新数据类型名;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66800" y="4140200"/>
            <a:ext cx="104267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93700" algn="l"/>
                <a:tab pos="102743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</a:p>
          <a:p>
            <a:pPr>
              <a:lnSpc>
                <a:spcPts val="4000"/>
              </a:lnSpc>
              <a:tabLst>
                <a:tab pos="393700" algn="l"/>
                <a:tab pos="1027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intPointer;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529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2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</a:t>
            </a:r>
            <a:r>
              <a:rPr lang="en-US" altLang="zh-CN" sz="2400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intPointer</a:t>
            </a:r>
            <a:r>
              <a:rPr lang="en-US" altLang="zh-CN" sz="2529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2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成为了</a:t>
            </a:r>
            <a:r>
              <a:rPr lang="en-US" altLang="zh-CN" sz="2400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int*</a:t>
            </a:r>
            <a:r>
              <a:rPr lang="en-US" altLang="zh-CN" sz="252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的别名</a:t>
            </a:r>
          </a:p>
          <a:p>
            <a:pPr>
              <a:lnSpc>
                <a:spcPts val="4000"/>
              </a:lnSpc>
              <a:tabLst>
                <a:tab pos="393700" algn="l"/>
                <a:tab pos="102743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intPointer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53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3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在编译阶段，该语句将被处理成</a:t>
            </a:r>
            <a:r>
              <a:rPr lang="en-US" altLang="zh-CN" sz="2402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i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93700" algn="l"/>
                <a:tab pos="10274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143000"/>
            <a:ext cx="5511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typedef用于简化复杂类型名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73200" y="2019300"/>
            <a:ext cx="60071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ULONG;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KINT;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73200" y="3403600"/>
            <a:ext cx="694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KKINT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73200" y="4178300"/>
            <a:ext cx="5613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25000" y="30449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01071" y="30449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89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75619" y="30449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89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6900" y="3009900"/>
            <a:ext cx="1816100" cy="571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82900" y="50800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500" y="31369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44800" y="21717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90900" y="41529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类型限定符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90600" y="1143000"/>
            <a:ext cx="8890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类型限定符仅能对左值访问某对象进行“限定”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20800" y="2070100"/>
            <a:ext cx="9766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const限定符”限定”对象具有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只读属性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，即对象是不可修改的。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20800" y="2971800"/>
            <a:ext cx="9715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volatile关键字告诉编译器在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每次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使用它所修饰的对象时，都要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重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12900" y="3568700"/>
            <a:ext cx="8470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新读取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，即使程序本身并没有修改它的值(多用于多进程)。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20800" y="4457700"/>
            <a:ext cx="966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restrict限定符仅用于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修饰指针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，它“限定”所修饰的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指针是唯一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12900" y="5054600"/>
            <a:ext cx="7810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的访问一个数据对象的方式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。(不是所有编译器都支持)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50907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26980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01528" y="407822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2300" y="4038600"/>
            <a:ext cx="1816100" cy="584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82900" y="50800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500" y="31369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44800" y="21717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90900" y="41529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419100"/>
            <a:ext cx="104013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95300" algn="l"/>
                <a:tab pos="723900" algn="l"/>
                <a:tab pos="1270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495300" algn="l"/>
                <a:tab pos="723900" algn="l"/>
                <a:tab pos="12700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前面我们讲的都是自定义函数，除了自定义的函数外，我们也</a:t>
            </a:r>
          </a:p>
          <a:p>
            <a:pPr>
              <a:lnSpc>
                <a:spcPts val="3300"/>
              </a:lnSpc>
              <a:tabLst>
                <a:tab pos="495300" algn="l"/>
                <a:tab pos="723900" algn="l"/>
                <a:tab pos="1270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可以调用系统已经定义好的函数，根据函数是否是自己定义,我</a:t>
            </a:r>
          </a:p>
          <a:p>
            <a:pPr>
              <a:lnSpc>
                <a:spcPts val="3300"/>
              </a:lnSpc>
              <a:tabLst>
                <a:tab pos="495300" algn="l"/>
                <a:tab pos="723900" algn="l"/>
                <a:tab pos="1270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们可以将函数分为：</a:t>
            </a:r>
          </a:p>
          <a:p>
            <a:pPr>
              <a:lnSpc>
                <a:spcPts val="4000"/>
              </a:lnSpc>
              <a:tabLst>
                <a:tab pos="495300" algn="l"/>
                <a:tab pos="723900" algn="l"/>
                <a:tab pos="12700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自定义函数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765300" y="3098800"/>
            <a:ext cx="120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库函数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40100" y="3086100"/>
            <a:ext cx="3479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52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例如printf()，scanf()等等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90600" y="3708400"/>
            <a:ext cx="105029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库函数</a:t>
            </a:r>
          </a:p>
          <a:p>
            <a:pPr>
              <a:lnSpc>
                <a:spcPts val="40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库函数中有一类函数可以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让我们自己分配内存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malloc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calloc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free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74700" algn="l"/>
                <a:tab pos="1104900" algn="l"/>
                <a:tab pos="10363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113523" y="4952238"/>
            <a:ext cx="138303" cy="34163"/>
          </a:xfrm>
          <a:custGeom>
            <a:avLst/>
            <a:gdLst>
              <a:gd name="connsiteX0" fmla="*/ 6350 w 138303"/>
              <a:gd name="connsiteY0" fmla="*/ 6350 h 34163"/>
              <a:gd name="connsiteX1" fmla="*/ 131953 w 138303"/>
              <a:gd name="connsiteY1" fmla="*/ 6350 h 34163"/>
              <a:gd name="connsiteX2" fmla="*/ 131953 w 138303"/>
              <a:gd name="connsiteY2" fmla="*/ 27813 h 34163"/>
              <a:gd name="connsiteX3" fmla="*/ 6350 w 138303"/>
              <a:gd name="connsiteY3" fmla="*/ 27813 h 34163"/>
              <a:gd name="connsiteX4" fmla="*/ 6350 w 138303"/>
              <a:gd name="connsiteY4" fmla="*/ 6350 h 34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303" h="34163">
                <a:moveTo>
                  <a:pt x="6350" y="6350"/>
                </a:moveTo>
                <a:lnTo>
                  <a:pt x="131953" y="6350"/>
                </a:lnTo>
                <a:lnTo>
                  <a:pt x="131953" y="27813"/>
                </a:lnTo>
                <a:lnTo>
                  <a:pt x="6350" y="2781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043293" y="4893309"/>
            <a:ext cx="49910" cy="113665"/>
          </a:xfrm>
          <a:custGeom>
            <a:avLst/>
            <a:gdLst>
              <a:gd name="connsiteX0" fmla="*/ 6350 w 49910"/>
              <a:gd name="connsiteY0" fmla="*/ 6350 h 113665"/>
              <a:gd name="connsiteX1" fmla="*/ 6350 w 49910"/>
              <a:gd name="connsiteY1" fmla="*/ 107315 h 113665"/>
              <a:gd name="connsiteX2" fmla="*/ 43560 w 49910"/>
              <a:gd name="connsiteY2" fmla="*/ 107315 h 113665"/>
              <a:gd name="connsiteX3" fmla="*/ 43560 w 49910"/>
              <a:gd name="connsiteY3" fmla="*/ 6350 h 113665"/>
              <a:gd name="connsiteX4" fmla="*/ 6350 w 49910"/>
              <a:gd name="connsiteY4" fmla="*/ 6350 h 1136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910" h="113665">
                <a:moveTo>
                  <a:pt x="6350" y="6350"/>
                </a:moveTo>
                <a:lnTo>
                  <a:pt x="6350" y="107315"/>
                </a:lnTo>
                <a:lnTo>
                  <a:pt x="43560" y="107315"/>
                </a:lnTo>
                <a:lnTo>
                  <a:pt x="4356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992366" y="4781422"/>
            <a:ext cx="132588" cy="269621"/>
          </a:xfrm>
          <a:custGeom>
            <a:avLst/>
            <a:gdLst>
              <a:gd name="connsiteX0" fmla="*/ 14985 w 132588"/>
              <a:gd name="connsiteY0" fmla="*/ 6350 h 269621"/>
              <a:gd name="connsiteX1" fmla="*/ 126238 w 132588"/>
              <a:gd name="connsiteY1" fmla="*/ 6350 h 269621"/>
              <a:gd name="connsiteX2" fmla="*/ 126238 w 132588"/>
              <a:gd name="connsiteY2" fmla="*/ 28321 h 269621"/>
              <a:gd name="connsiteX3" fmla="*/ 81788 w 132588"/>
              <a:gd name="connsiteY3" fmla="*/ 28321 h 269621"/>
              <a:gd name="connsiteX4" fmla="*/ 58039 w 132588"/>
              <a:gd name="connsiteY4" fmla="*/ 98044 h 269621"/>
              <a:gd name="connsiteX5" fmla="*/ 115569 w 132588"/>
              <a:gd name="connsiteY5" fmla="*/ 98044 h 269621"/>
              <a:gd name="connsiteX6" fmla="*/ 115569 w 132588"/>
              <a:gd name="connsiteY6" fmla="*/ 259334 h 269621"/>
              <a:gd name="connsiteX7" fmla="*/ 94488 w 132588"/>
              <a:gd name="connsiteY7" fmla="*/ 259334 h 269621"/>
              <a:gd name="connsiteX8" fmla="*/ 94488 w 132588"/>
              <a:gd name="connsiteY8" fmla="*/ 238760 h 269621"/>
              <a:gd name="connsiteX9" fmla="*/ 57277 w 132588"/>
              <a:gd name="connsiteY9" fmla="*/ 238760 h 269621"/>
              <a:gd name="connsiteX10" fmla="*/ 57277 w 132588"/>
              <a:gd name="connsiteY10" fmla="*/ 263271 h 269621"/>
              <a:gd name="connsiteX11" fmla="*/ 36067 w 132588"/>
              <a:gd name="connsiteY11" fmla="*/ 263271 h 269621"/>
              <a:gd name="connsiteX12" fmla="*/ 36067 w 132588"/>
              <a:gd name="connsiteY12" fmla="*/ 139192 h 269621"/>
              <a:gd name="connsiteX13" fmla="*/ 19430 w 132588"/>
              <a:gd name="connsiteY13" fmla="*/ 163448 h 269621"/>
              <a:gd name="connsiteX14" fmla="*/ 6350 w 132588"/>
              <a:gd name="connsiteY14" fmla="*/ 143255 h 269621"/>
              <a:gd name="connsiteX15" fmla="*/ 58927 w 132588"/>
              <a:gd name="connsiteY15" fmla="*/ 28321 h 269621"/>
              <a:gd name="connsiteX16" fmla="*/ 14985 w 132588"/>
              <a:gd name="connsiteY16" fmla="*/ 28321 h 269621"/>
              <a:gd name="connsiteX17" fmla="*/ 14985 w 132588"/>
              <a:gd name="connsiteY17" fmla="*/ 6350 h 2696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32588" h="269621">
                <a:moveTo>
                  <a:pt x="14985" y="6350"/>
                </a:moveTo>
                <a:lnTo>
                  <a:pt x="126238" y="6350"/>
                </a:lnTo>
                <a:lnTo>
                  <a:pt x="126238" y="28321"/>
                </a:lnTo>
                <a:lnTo>
                  <a:pt x="81788" y="28321"/>
                </a:lnTo>
                <a:cubicBezTo>
                  <a:pt x="75565" y="53213"/>
                  <a:pt x="67564" y="76454"/>
                  <a:pt x="58039" y="98044"/>
                </a:cubicBezTo>
                <a:lnTo>
                  <a:pt x="115569" y="98044"/>
                </a:lnTo>
                <a:lnTo>
                  <a:pt x="115569" y="259334"/>
                </a:lnTo>
                <a:lnTo>
                  <a:pt x="94488" y="259334"/>
                </a:lnTo>
                <a:lnTo>
                  <a:pt x="94488" y="238760"/>
                </a:lnTo>
                <a:lnTo>
                  <a:pt x="57277" y="238760"/>
                </a:lnTo>
                <a:lnTo>
                  <a:pt x="57277" y="263271"/>
                </a:lnTo>
                <a:lnTo>
                  <a:pt x="36067" y="263271"/>
                </a:lnTo>
                <a:lnTo>
                  <a:pt x="36067" y="139192"/>
                </a:lnTo>
                <a:cubicBezTo>
                  <a:pt x="30860" y="147701"/>
                  <a:pt x="25272" y="155702"/>
                  <a:pt x="19430" y="163448"/>
                </a:cubicBezTo>
                <a:cubicBezTo>
                  <a:pt x="16509" y="157988"/>
                  <a:pt x="12065" y="151130"/>
                  <a:pt x="6350" y="143255"/>
                </a:cubicBezTo>
                <a:cubicBezTo>
                  <a:pt x="30606" y="109728"/>
                  <a:pt x="48005" y="71373"/>
                  <a:pt x="58927" y="28321"/>
                </a:cubicBezTo>
                <a:lnTo>
                  <a:pt x="14985" y="28321"/>
                </a:lnTo>
                <a:lnTo>
                  <a:pt x="1498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123938" y="4771263"/>
            <a:ext cx="166623" cy="281178"/>
          </a:xfrm>
          <a:custGeom>
            <a:avLst/>
            <a:gdLst>
              <a:gd name="connsiteX0" fmla="*/ 6350 w 166623"/>
              <a:gd name="connsiteY0" fmla="*/ 6350 h 281178"/>
              <a:gd name="connsiteX1" fmla="*/ 141223 w 166623"/>
              <a:gd name="connsiteY1" fmla="*/ 6350 h 281178"/>
              <a:gd name="connsiteX2" fmla="*/ 128651 w 166623"/>
              <a:gd name="connsiteY2" fmla="*/ 125729 h 281178"/>
              <a:gd name="connsiteX3" fmla="*/ 160273 w 166623"/>
              <a:gd name="connsiteY3" fmla="*/ 125729 h 281178"/>
              <a:gd name="connsiteX4" fmla="*/ 155447 w 166623"/>
              <a:gd name="connsiteY4" fmla="*/ 230504 h 281178"/>
              <a:gd name="connsiteX5" fmla="*/ 113156 w 166623"/>
              <a:gd name="connsiteY5" fmla="*/ 274827 h 281178"/>
              <a:gd name="connsiteX6" fmla="*/ 68580 w 166623"/>
              <a:gd name="connsiteY6" fmla="*/ 273939 h 281178"/>
              <a:gd name="connsiteX7" fmla="*/ 64389 w 166623"/>
              <a:gd name="connsiteY7" fmla="*/ 249301 h 281178"/>
              <a:gd name="connsiteX8" fmla="*/ 107822 w 166623"/>
              <a:gd name="connsiteY8" fmla="*/ 251967 h 281178"/>
              <a:gd name="connsiteX9" fmla="*/ 132588 w 166623"/>
              <a:gd name="connsiteY9" fmla="*/ 226695 h 281178"/>
              <a:gd name="connsiteX10" fmla="*/ 136143 w 166623"/>
              <a:gd name="connsiteY10" fmla="*/ 147192 h 281178"/>
              <a:gd name="connsiteX11" fmla="*/ 11938 w 166623"/>
              <a:gd name="connsiteY11" fmla="*/ 147192 h 281178"/>
              <a:gd name="connsiteX12" fmla="*/ 21208 w 166623"/>
              <a:gd name="connsiteY12" fmla="*/ 38480 h 281178"/>
              <a:gd name="connsiteX13" fmla="*/ 43815 w 166623"/>
              <a:gd name="connsiteY13" fmla="*/ 38480 h 281178"/>
              <a:gd name="connsiteX14" fmla="*/ 36068 w 166623"/>
              <a:gd name="connsiteY14" fmla="*/ 125729 h 281178"/>
              <a:gd name="connsiteX15" fmla="*/ 106171 w 166623"/>
              <a:gd name="connsiteY15" fmla="*/ 125729 h 281178"/>
              <a:gd name="connsiteX16" fmla="*/ 116205 w 166623"/>
              <a:gd name="connsiteY16" fmla="*/ 27813 h 281178"/>
              <a:gd name="connsiteX17" fmla="*/ 6350 w 166623"/>
              <a:gd name="connsiteY17" fmla="*/ 27813 h 281178"/>
              <a:gd name="connsiteX18" fmla="*/ 6350 w 166623"/>
              <a:gd name="connsiteY18" fmla="*/ 6350 h 281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66623" h="281178">
                <a:moveTo>
                  <a:pt x="6350" y="6350"/>
                </a:moveTo>
                <a:lnTo>
                  <a:pt x="141223" y="6350"/>
                </a:lnTo>
                <a:lnTo>
                  <a:pt x="128651" y="125729"/>
                </a:lnTo>
                <a:lnTo>
                  <a:pt x="160273" y="125729"/>
                </a:lnTo>
                <a:cubicBezTo>
                  <a:pt x="158622" y="165989"/>
                  <a:pt x="157098" y="200914"/>
                  <a:pt x="155447" y="230504"/>
                </a:cubicBezTo>
                <a:cubicBezTo>
                  <a:pt x="153669" y="260096"/>
                  <a:pt x="139572" y="274827"/>
                  <a:pt x="113156" y="274827"/>
                </a:cubicBezTo>
                <a:cubicBezTo>
                  <a:pt x="99948" y="274827"/>
                  <a:pt x="84963" y="274573"/>
                  <a:pt x="68580" y="273939"/>
                </a:cubicBezTo>
                <a:cubicBezTo>
                  <a:pt x="67309" y="266572"/>
                  <a:pt x="65913" y="258445"/>
                  <a:pt x="64389" y="249301"/>
                </a:cubicBezTo>
                <a:cubicBezTo>
                  <a:pt x="80391" y="251078"/>
                  <a:pt x="94995" y="251967"/>
                  <a:pt x="107822" y="251967"/>
                </a:cubicBezTo>
                <a:cubicBezTo>
                  <a:pt x="123063" y="251967"/>
                  <a:pt x="131318" y="243458"/>
                  <a:pt x="132588" y="226695"/>
                </a:cubicBezTo>
                <a:cubicBezTo>
                  <a:pt x="134111" y="204596"/>
                  <a:pt x="135381" y="178180"/>
                  <a:pt x="136143" y="147192"/>
                </a:cubicBezTo>
                <a:lnTo>
                  <a:pt x="11938" y="147192"/>
                </a:lnTo>
                <a:lnTo>
                  <a:pt x="21208" y="38480"/>
                </a:lnTo>
                <a:lnTo>
                  <a:pt x="43815" y="38480"/>
                </a:lnTo>
                <a:lnTo>
                  <a:pt x="36068" y="125729"/>
                </a:lnTo>
                <a:lnTo>
                  <a:pt x="106171" y="125729"/>
                </a:lnTo>
                <a:lnTo>
                  <a:pt x="116205" y="27813"/>
                </a:lnTo>
                <a:lnTo>
                  <a:pt x="6350" y="2781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890893" y="4762627"/>
            <a:ext cx="81660" cy="75564"/>
          </a:xfrm>
          <a:custGeom>
            <a:avLst/>
            <a:gdLst>
              <a:gd name="connsiteX0" fmla="*/ 21843 w 81660"/>
              <a:gd name="connsiteY0" fmla="*/ 6350 h 75564"/>
              <a:gd name="connsiteX1" fmla="*/ 75310 w 81660"/>
              <a:gd name="connsiteY1" fmla="*/ 50672 h 75564"/>
              <a:gd name="connsiteX2" fmla="*/ 57276 w 81660"/>
              <a:gd name="connsiteY2" fmla="*/ 69214 h 75564"/>
              <a:gd name="connsiteX3" fmla="*/ 6350 w 81660"/>
              <a:gd name="connsiteY3" fmla="*/ 22097 h 75564"/>
              <a:gd name="connsiteX4" fmla="*/ 21843 w 81660"/>
              <a:gd name="connsiteY4" fmla="*/ 6350 h 75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660" h="75564">
                <a:moveTo>
                  <a:pt x="21843" y="6350"/>
                </a:moveTo>
                <a:cubicBezTo>
                  <a:pt x="39242" y="19684"/>
                  <a:pt x="57150" y="34416"/>
                  <a:pt x="75310" y="50672"/>
                </a:cubicBezTo>
                <a:lnTo>
                  <a:pt x="57276" y="69214"/>
                </a:lnTo>
                <a:cubicBezTo>
                  <a:pt x="40513" y="52069"/>
                  <a:pt x="23621" y="36448"/>
                  <a:pt x="6350" y="22097"/>
                </a:cubicBezTo>
                <a:lnTo>
                  <a:pt x="2184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772147" y="4754879"/>
            <a:ext cx="225171" cy="302895"/>
          </a:xfrm>
          <a:custGeom>
            <a:avLst/>
            <a:gdLst>
              <a:gd name="connsiteX0" fmla="*/ 71755 w 225171"/>
              <a:gd name="connsiteY0" fmla="*/ 6350 h 302895"/>
              <a:gd name="connsiteX1" fmla="*/ 97663 w 225171"/>
              <a:gd name="connsiteY1" fmla="*/ 6350 h 302895"/>
              <a:gd name="connsiteX2" fmla="*/ 101345 w 225171"/>
              <a:gd name="connsiteY2" fmla="*/ 98044 h 302895"/>
              <a:gd name="connsiteX3" fmla="*/ 210439 w 225171"/>
              <a:gd name="connsiteY3" fmla="*/ 86105 h 302895"/>
              <a:gd name="connsiteX4" fmla="*/ 213106 w 225171"/>
              <a:gd name="connsiteY4" fmla="*/ 108204 h 302895"/>
              <a:gd name="connsiteX5" fmla="*/ 103758 w 225171"/>
              <a:gd name="connsiteY5" fmla="*/ 120269 h 302895"/>
              <a:gd name="connsiteX6" fmla="*/ 168529 w 225171"/>
              <a:gd name="connsiteY6" fmla="*/ 267970 h 302895"/>
              <a:gd name="connsiteX7" fmla="*/ 185546 w 225171"/>
              <a:gd name="connsiteY7" fmla="*/ 259334 h 302895"/>
              <a:gd name="connsiteX8" fmla="*/ 195071 w 225171"/>
              <a:gd name="connsiteY8" fmla="*/ 211454 h 302895"/>
              <a:gd name="connsiteX9" fmla="*/ 218820 w 225171"/>
              <a:gd name="connsiteY9" fmla="*/ 220091 h 302895"/>
              <a:gd name="connsiteX10" fmla="*/ 208153 w 225171"/>
              <a:gd name="connsiteY10" fmla="*/ 271272 h 302895"/>
              <a:gd name="connsiteX11" fmla="*/ 176276 w 225171"/>
              <a:gd name="connsiteY11" fmla="*/ 296545 h 302895"/>
              <a:gd name="connsiteX12" fmla="*/ 127381 w 225171"/>
              <a:gd name="connsiteY12" fmla="*/ 265938 h 302895"/>
              <a:gd name="connsiteX13" fmla="*/ 79375 w 225171"/>
              <a:gd name="connsiteY13" fmla="*/ 122935 h 302895"/>
              <a:gd name="connsiteX14" fmla="*/ 9906 w 225171"/>
              <a:gd name="connsiteY14" fmla="*/ 130555 h 302895"/>
              <a:gd name="connsiteX15" fmla="*/ 6350 w 225171"/>
              <a:gd name="connsiteY15" fmla="*/ 108458 h 302895"/>
              <a:gd name="connsiteX16" fmla="*/ 76708 w 225171"/>
              <a:gd name="connsiteY16" fmla="*/ 100710 h 302895"/>
              <a:gd name="connsiteX17" fmla="*/ 71755 w 225171"/>
              <a:gd name="connsiteY17" fmla="*/ 6350 h 3028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225171" h="302895">
                <a:moveTo>
                  <a:pt x="71755" y="6350"/>
                </a:moveTo>
                <a:lnTo>
                  <a:pt x="97663" y="6350"/>
                </a:lnTo>
                <a:cubicBezTo>
                  <a:pt x="97282" y="36067"/>
                  <a:pt x="98552" y="66548"/>
                  <a:pt x="101345" y="98044"/>
                </a:cubicBezTo>
                <a:lnTo>
                  <a:pt x="210439" y="86105"/>
                </a:lnTo>
                <a:lnTo>
                  <a:pt x="213106" y="108204"/>
                </a:lnTo>
                <a:lnTo>
                  <a:pt x="103758" y="120269"/>
                </a:lnTo>
                <a:cubicBezTo>
                  <a:pt x="114934" y="202438"/>
                  <a:pt x="136525" y="251714"/>
                  <a:pt x="168529" y="267970"/>
                </a:cubicBezTo>
                <a:cubicBezTo>
                  <a:pt x="177292" y="271653"/>
                  <a:pt x="182880" y="268732"/>
                  <a:pt x="185546" y="259334"/>
                </a:cubicBezTo>
                <a:cubicBezTo>
                  <a:pt x="189230" y="245364"/>
                  <a:pt x="192405" y="229361"/>
                  <a:pt x="195071" y="211454"/>
                </a:cubicBezTo>
                <a:cubicBezTo>
                  <a:pt x="203327" y="215010"/>
                  <a:pt x="211328" y="217932"/>
                  <a:pt x="218820" y="220091"/>
                </a:cubicBezTo>
                <a:cubicBezTo>
                  <a:pt x="215900" y="239395"/>
                  <a:pt x="212217" y="256413"/>
                  <a:pt x="208153" y="271272"/>
                </a:cubicBezTo>
                <a:cubicBezTo>
                  <a:pt x="202692" y="288544"/>
                  <a:pt x="192151" y="297053"/>
                  <a:pt x="176276" y="296545"/>
                </a:cubicBezTo>
                <a:cubicBezTo>
                  <a:pt x="159131" y="296036"/>
                  <a:pt x="142875" y="285750"/>
                  <a:pt x="127381" y="265938"/>
                </a:cubicBezTo>
                <a:cubicBezTo>
                  <a:pt x="104394" y="239141"/>
                  <a:pt x="88392" y="191516"/>
                  <a:pt x="79375" y="122935"/>
                </a:cubicBezTo>
                <a:lnTo>
                  <a:pt x="9906" y="130555"/>
                </a:lnTo>
                <a:lnTo>
                  <a:pt x="6350" y="108458"/>
                </a:lnTo>
                <a:lnTo>
                  <a:pt x="76708" y="100710"/>
                </a:lnTo>
                <a:cubicBezTo>
                  <a:pt x="74295" y="75565"/>
                  <a:pt x="72644" y="44069"/>
                  <a:pt x="717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685788" y="4753102"/>
            <a:ext cx="109981" cy="306196"/>
          </a:xfrm>
          <a:custGeom>
            <a:avLst/>
            <a:gdLst>
              <a:gd name="connsiteX0" fmla="*/ 79882 w 109981"/>
              <a:gd name="connsiteY0" fmla="*/ 6350 h 306196"/>
              <a:gd name="connsiteX1" fmla="*/ 103631 w 109981"/>
              <a:gd name="connsiteY1" fmla="*/ 14732 h 306196"/>
              <a:gd name="connsiteX2" fmla="*/ 75945 w 109981"/>
              <a:gd name="connsiteY2" fmla="*/ 79120 h 306196"/>
              <a:gd name="connsiteX3" fmla="*/ 75945 w 109981"/>
              <a:gd name="connsiteY3" fmla="*/ 299846 h 306196"/>
              <a:gd name="connsiteX4" fmla="*/ 51561 w 109981"/>
              <a:gd name="connsiteY4" fmla="*/ 299846 h 306196"/>
              <a:gd name="connsiteX5" fmla="*/ 51561 w 109981"/>
              <a:gd name="connsiteY5" fmla="*/ 124840 h 306196"/>
              <a:gd name="connsiteX6" fmla="*/ 16509 w 109981"/>
              <a:gd name="connsiteY6" fmla="*/ 176021 h 306196"/>
              <a:gd name="connsiteX7" fmla="*/ 6350 w 109981"/>
              <a:gd name="connsiteY7" fmla="*/ 149225 h 306196"/>
              <a:gd name="connsiteX8" fmla="*/ 79882 w 109981"/>
              <a:gd name="connsiteY8" fmla="*/ 6350 h 306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9981" h="306196">
                <a:moveTo>
                  <a:pt x="79882" y="6350"/>
                </a:moveTo>
                <a:lnTo>
                  <a:pt x="103631" y="14732"/>
                </a:lnTo>
                <a:cubicBezTo>
                  <a:pt x="94868" y="37845"/>
                  <a:pt x="85597" y="59308"/>
                  <a:pt x="75945" y="79120"/>
                </a:cubicBezTo>
                <a:lnTo>
                  <a:pt x="75945" y="299846"/>
                </a:lnTo>
                <a:lnTo>
                  <a:pt x="51561" y="299846"/>
                </a:lnTo>
                <a:lnTo>
                  <a:pt x="51561" y="124840"/>
                </a:lnTo>
                <a:cubicBezTo>
                  <a:pt x="40258" y="143763"/>
                  <a:pt x="28575" y="160908"/>
                  <a:pt x="16509" y="176021"/>
                </a:cubicBezTo>
                <a:cubicBezTo>
                  <a:pt x="13716" y="167894"/>
                  <a:pt x="10286" y="159003"/>
                  <a:pt x="6350" y="149225"/>
                </a:cubicBezTo>
                <a:cubicBezTo>
                  <a:pt x="37338" y="107569"/>
                  <a:pt x="61848" y="59944"/>
                  <a:pt x="798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358506" y="4808728"/>
            <a:ext cx="213868" cy="197865"/>
          </a:xfrm>
          <a:custGeom>
            <a:avLst/>
            <a:gdLst>
              <a:gd name="connsiteX0" fmla="*/ 172466 w 213868"/>
              <a:gd name="connsiteY0" fmla="*/ 6350 h 197865"/>
              <a:gd name="connsiteX1" fmla="*/ 194183 w 213868"/>
              <a:gd name="connsiteY1" fmla="*/ 20954 h 197865"/>
              <a:gd name="connsiteX2" fmla="*/ 130683 w 213868"/>
              <a:gd name="connsiteY2" fmla="*/ 96011 h 197865"/>
              <a:gd name="connsiteX3" fmla="*/ 207518 w 213868"/>
              <a:gd name="connsiteY3" fmla="*/ 168275 h 197865"/>
              <a:gd name="connsiteX4" fmla="*/ 186944 w 213868"/>
              <a:gd name="connsiteY4" fmla="*/ 189229 h 197865"/>
              <a:gd name="connsiteX5" fmla="*/ 112903 w 213868"/>
              <a:gd name="connsiteY5" fmla="*/ 114807 h 197865"/>
              <a:gd name="connsiteX6" fmla="*/ 25400 w 213868"/>
              <a:gd name="connsiteY6" fmla="*/ 191515 h 197865"/>
              <a:gd name="connsiteX7" fmla="*/ 6350 w 213868"/>
              <a:gd name="connsiteY7" fmla="*/ 172211 h 197865"/>
              <a:gd name="connsiteX8" fmla="*/ 95123 w 213868"/>
              <a:gd name="connsiteY8" fmla="*/ 97916 h 197865"/>
              <a:gd name="connsiteX9" fmla="*/ 18288 w 213868"/>
              <a:gd name="connsiteY9" fmla="*/ 28193 h 197865"/>
              <a:gd name="connsiteX10" fmla="*/ 34925 w 213868"/>
              <a:gd name="connsiteY10" fmla="*/ 12318 h 197865"/>
              <a:gd name="connsiteX11" fmla="*/ 112776 w 213868"/>
              <a:gd name="connsiteY11" fmla="*/ 79628 h 197865"/>
              <a:gd name="connsiteX12" fmla="*/ 172466 w 213868"/>
              <a:gd name="connsiteY12" fmla="*/ 6350 h 1978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3868" h="197865">
                <a:moveTo>
                  <a:pt x="172466" y="6350"/>
                </a:moveTo>
                <a:lnTo>
                  <a:pt x="194183" y="20954"/>
                </a:lnTo>
                <a:cubicBezTo>
                  <a:pt x="173355" y="48005"/>
                  <a:pt x="152146" y="73025"/>
                  <a:pt x="130683" y="96011"/>
                </a:cubicBezTo>
                <a:cubicBezTo>
                  <a:pt x="155448" y="118490"/>
                  <a:pt x="181102" y="142620"/>
                  <a:pt x="207518" y="168275"/>
                </a:cubicBezTo>
                <a:lnTo>
                  <a:pt x="186944" y="189229"/>
                </a:lnTo>
                <a:cubicBezTo>
                  <a:pt x="162941" y="164083"/>
                  <a:pt x="138303" y="139318"/>
                  <a:pt x="112903" y="114807"/>
                </a:cubicBezTo>
                <a:cubicBezTo>
                  <a:pt x="84201" y="143890"/>
                  <a:pt x="54991" y="169417"/>
                  <a:pt x="25400" y="191515"/>
                </a:cubicBezTo>
                <a:cubicBezTo>
                  <a:pt x="20574" y="185419"/>
                  <a:pt x="14224" y="178942"/>
                  <a:pt x="6350" y="172211"/>
                </a:cubicBezTo>
                <a:cubicBezTo>
                  <a:pt x="37465" y="151002"/>
                  <a:pt x="67056" y="126237"/>
                  <a:pt x="95123" y="97916"/>
                </a:cubicBezTo>
                <a:cubicBezTo>
                  <a:pt x="70231" y="74421"/>
                  <a:pt x="44577" y="51180"/>
                  <a:pt x="18288" y="28193"/>
                </a:cubicBezTo>
                <a:lnTo>
                  <a:pt x="34925" y="12318"/>
                </a:lnTo>
                <a:cubicBezTo>
                  <a:pt x="59690" y="32765"/>
                  <a:pt x="85598" y="55244"/>
                  <a:pt x="112776" y="79628"/>
                </a:cubicBezTo>
                <a:cubicBezTo>
                  <a:pt x="133477" y="57150"/>
                  <a:pt x="153416" y="32765"/>
                  <a:pt x="1724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322184" y="4774565"/>
            <a:ext cx="273431" cy="266319"/>
          </a:xfrm>
          <a:custGeom>
            <a:avLst/>
            <a:gdLst>
              <a:gd name="connsiteX0" fmla="*/ 6350 w 273431"/>
              <a:gd name="connsiteY0" fmla="*/ 6350 h 266319"/>
              <a:gd name="connsiteX1" fmla="*/ 262255 w 273431"/>
              <a:gd name="connsiteY1" fmla="*/ 6350 h 266319"/>
              <a:gd name="connsiteX2" fmla="*/ 262255 w 273431"/>
              <a:gd name="connsiteY2" fmla="*/ 29590 h 266319"/>
              <a:gd name="connsiteX3" fmla="*/ 31622 w 273431"/>
              <a:gd name="connsiteY3" fmla="*/ 29590 h 266319"/>
              <a:gd name="connsiteX4" fmla="*/ 31622 w 273431"/>
              <a:gd name="connsiteY4" fmla="*/ 237363 h 266319"/>
              <a:gd name="connsiteX5" fmla="*/ 267081 w 273431"/>
              <a:gd name="connsiteY5" fmla="*/ 237363 h 266319"/>
              <a:gd name="connsiteX6" fmla="*/ 267081 w 273431"/>
              <a:gd name="connsiteY6" fmla="*/ 259969 h 266319"/>
              <a:gd name="connsiteX7" fmla="*/ 6350 w 273431"/>
              <a:gd name="connsiteY7" fmla="*/ 259969 h 266319"/>
              <a:gd name="connsiteX8" fmla="*/ 6350 w 273431"/>
              <a:gd name="connsiteY8" fmla="*/ 6350 h 266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3431" h="266319">
                <a:moveTo>
                  <a:pt x="6350" y="6350"/>
                </a:moveTo>
                <a:lnTo>
                  <a:pt x="262255" y="6350"/>
                </a:lnTo>
                <a:lnTo>
                  <a:pt x="262255" y="29590"/>
                </a:lnTo>
                <a:lnTo>
                  <a:pt x="31622" y="29590"/>
                </a:lnTo>
                <a:lnTo>
                  <a:pt x="31622" y="237363"/>
                </a:lnTo>
                <a:lnTo>
                  <a:pt x="267081" y="237363"/>
                </a:lnTo>
                <a:lnTo>
                  <a:pt x="267081" y="259969"/>
                </a:lnTo>
                <a:lnTo>
                  <a:pt x="6350" y="25996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170544" y="4862195"/>
            <a:ext cx="107696" cy="136905"/>
          </a:xfrm>
          <a:custGeom>
            <a:avLst/>
            <a:gdLst>
              <a:gd name="connsiteX0" fmla="*/ 56261 w 107696"/>
              <a:gd name="connsiteY0" fmla="*/ 6350 h 136905"/>
              <a:gd name="connsiteX1" fmla="*/ 19685 w 107696"/>
              <a:gd name="connsiteY1" fmla="*/ 23748 h 136905"/>
              <a:gd name="connsiteX2" fmla="*/ 6350 w 107696"/>
              <a:gd name="connsiteY2" fmla="*/ 70992 h 136905"/>
              <a:gd name="connsiteX3" fmla="*/ 19177 w 107696"/>
              <a:gd name="connsiteY3" fmla="*/ 114553 h 136905"/>
              <a:gd name="connsiteX4" fmla="*/ 53467 w 107696"/>
              <a:gd name="connsiteY4" fmla="*/ 130555 h 136905"/>
              <a:gd name="connsiteX5" fmla="*/ 88011 w 107696"/>
              <a:gd name="connsiteY5" fmla="*/ 114808 h 136905"/>
              <a:gd name="connsiteX6" fmla="*/ 101346 w 107696"/>
              <a:gd name="connsiteY6" fmla="*/ 75691 h 136905"/>
              <a:gd name="connsiteX7" fmla="*/ 101346 w 107696"/>
              <a:gd name="connsiteY7" fmla="*/ 52832 h 136905"/>
              <a:gd name="connsiteX8" fmla="*/ 88392 w 107696"/>
              <a:gd name="connsiteY8" fmla="*/ 19684 h 136905"/>
              <a:gd name="connsiteX9" fmla="*/ 56261 w 107696"/>
              <a:gd name="connsiteY9" fmla="*/ 6350 h 136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07696" h="136905">
                <a:moveTo>
                  <a:pt x="56261" y="6350"/>
                </a:moveTo>
                <a:cubicBezTo>
                  <a:pt x="40767" y="6350"/>
                  <a:pt x="28575" y="12191"/>
                  <a:pt x="19685" y="23748"/>
                </a:cubicBezTo>
                <a:cubicBezTo>
                  <a:pt x="10795" y="35305"/>
                  <a:pt x="6350" y="51053"/>
                  <a:pt x="6350" y="70992"/>
                </a:cubicBezTo>
                <a:cubicBezTo>
                  <a:pt x="6350" y="89280"/>
                  <a:pt x="10541" y="103885"/>
                  <a:pt x="19177" y="114553"/>
                </a:cubicBezTo>
                <a:cubicBezTo>
                  <a:pt x="27813" y="125221"/>
                  <a:pt x="39243" y="130555"/>
                  <a:pt x="53467" y="130555"/>
                </a:cubicBezTo>
                <a:cubicBezTo>
                  <a:pt x="67564" y="130555"/>
                  <a:pt x="79121" y="125221"/>
                  <a:pt x="88011" y="114808"/>
                </a:cubicBezTo>
                <a:cubicBezTo>
                  <a:pt x="96901" y="104266"/>
                  <a:pt x="101346" y="91313"/>
                  <a:pt x="101346" y="75691"/>
                </a:cubicBezTo>
                <a:lnTo>
                  <a:pt x="101346" y="52832"/>
                </a:lnTo>
                <a:cubicBezTo>
                  <a:pt x="101346" y="39623"/>
                  <a:pt x="97028" y="28575"/>
                  <a:pt x="88392" y="19684"/>
                </a:cubicBezTo>
                <a:cubicBezTo>
                  <a:pt x="79756" y="10795"/>
                  <a:pt x="68961" y="6350"/>
                  <a:pt x="5626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976996" y="4862195"/>
            <a:ext cx="116840" cy="136905"/>
          </a:xfrm>
          <a:custGeom>
            <a:avLst/>
            <a:gdLst>
              <a:gd name="connsiteX0" fmla="*/ 59309 w 116840"/>
              <a:gd name="connsiteY0" fmla="*/ 6350 h 136905"/>
              <a:gd name="connsiteX1" fmla="*/ 20446 w 116840"/>
              <a:gd name="connsiteY1" fmla="*/ 23240 h 136905"/>
              <a:gd name="connsiteX2" fmla="*/ 6350 w 116840"/>
              <a:gd name="connsiteY2" fmla="*/ 69341 h 136905"/>
              <a:gd name="connsiteX3" fmla="*/ 20701 w 116840"/>
              <a:gd name="connsiteY3" fmla="*/ 114172 h 136905"/>
              <a:gd name="connsiteX4" fmla="*/ 59309 w 116840"/>
              <a:gd name="connsiteY4" fmla="*/ 130555 h 136905"/>
              <a:gd name="connsiteX5" fmla="*/ 97409 w 116840"/>
              <a:gd name="connsiteY5" fmla="*/ 114553 h 136905"/>
              <a:gd name="connsiteX6" fmla="*/ 110490 w 116840"/>
              <a:gd name="connsiteY6" fmla="*/ 68579 h 136905"/>
              <a:gd name="connsiteX7" fmla="*/ 97409 w 116840"/>
              <a:gd name="connsiteY7" fmla="*/ 22478 h 136905"/>
              <a:gd name="connsiteX8" fmla="*/ 59309 w 116840"/>
              <a:gd name="connsiteY8" fmla="*/ 6350 h 136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6840" h="136905">
                <a:moveTo>
                  <a:pt x="59309" y="6350"/>
                </a:moveTo>
                <a:cubicBezTo>
                  <a:pt x="42926" y="6350"/>
                  <a:pt x="29971" y="11938"/>
                  <a:pt x="20446" y="23240"/>
                </a:cubicBezTo>
                <a:cubicBezTo>
                  <a:pt x="11048" y="34416"/>
                  <a:pt x="6350" y="49783"/>
                  <a:pt x="6350" y="69341"/>
                </a:cubicBezTo>
                <a:cubicBezTo>
                  <a:pt x="6350" y="88264"/>
                  <a:pt x="11048" y="103251"/>
                  <a:pt x="20701" y="114172"/>
                </a:cubicBezTo>
                <a:cubicBezTo>
                  <a:pt x="30226" y="125095"/>
                  <a:pt x="43053" y="130555"/>
                  <a:pt x="59309" y="130555"/>
                </a:cubicBezTo>
                <a:cubicBezTo>
                  <a:pt x="75946" y="130555"/>
                  <a:pt x="88646" y="125221"/>
                  <a:pt x="97409" y="114553"/>
                </a:cubicBezTo>
                <a:cubicBezTo>
                  <a:pt x="106171" y="103885"/>
                  <a:pt x="110490" y="88519"/>
                  <a:pt x="110490" y="68579"/>
                </a:cubicBezTo>
                <a:cubicBezTo>
                  <a:pt x="110490" y="48514"/>
                  <a:pt x="106171" y="33146"/>
                  <a:pt x="97409" y="22478"/>
                </a:cubicBezTo>
                <a:cubicBezTo>
                  <a:pt x="88646" y="11683"/>
                  <a:pt x="75946" y="6350"/>
                  <a:pt x="593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365743" y="4861686"/>
            <a:ext cx="98679" cy="59309"/>
          </a:xfrm>
          <a:custGeom>
            <a:avLst/>
            <a:gdLst>
              <a:gd name="connsiteX0" fmla="*/ 52451 w 98679"/>
              <a:gd name="connsiteY0" fmla="*/ 6350 h 59309"/>
              <a:gd name="connsiteX1" fmla="*/ 22352 w 98679"/>
              <a:gd name="connsiteY1" fmla="*/ 19177 h 59309"/>
              <a:gd name="connsiteX2" fmla="*/ 6350 w 98679"/>
              <a:gd name="connsiteY2" fmla="*/ 52959 h 59309"/>
              <a:gd name="connsiteX3" fmla="*/ 92329 w 98679"/>
              <a:gd name="connsiteY3" fmla="*/ 52959 h 59309"/>
              <a:gd name="connsiteX4" fmla="*/ 81788 w 98679"/>
              <a:gd name="connsiteY4" fmla="*/ 18541 h 59309"/>
              <a:gd name="connsiteX5" fmla="*/ 52451 w 98679"/>
              <a:gd name="connsiteY5" fmla="*/ 6350 h 593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309">
                <a:moveTo>
                  <a:pt x="52451" y="6350"/>
                </a:moveTo>
                <a:cubicBezTo>
                  <a:pt x="40894" y="6350"/>
                  <a:pt x="30861" y="10541"/>
                  <a:pt x="22352" y="19177"/>
                </a:cubicBezTo>
                <a:cubicBezTo>
                  <a:pt x="13843" y="27813"/>
                  <a:pt x="8509" y="39116"/>
                  <a:pt x="6350" y="52959"/>
                </a:cubicBezTo>
                <a:lnTo>
                  <a:pt x="92329" y="52959"/>
                </a:lnTo>
                <a:cubicBezTo>
                  <a:pt x="92202" y="38100"/>
                  <a:pt x="88773" y="26670"/>
                  <a:pt x="81788" y="18541"/>
                </a:cubicBezTo>
                <a:cubicBezTo>
                  <a:pt x="74803" y="10414"/>
                  <a:pt x="65024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335771" y="4838065"/>
            <a:ext cx="157860" cy="185039"/>
          </a:xfrm>
          <a:custGeom>
            <a:avLst/>
            <a:gdLst>
              <a:gd name="connsiteX0" fmla="*/ 82931 w 157860"/>
              <a:gd name="connsiteY0" fmla="*/ 6350 h 185039"/>
              <a:gd name="connsiteX1" fmla="*/ 133350 w 157860"/>
              <a:gd name="connsiteY1" fmla="*/ 27177 h 185039"/>
              <a:gd name="connsiteX2" fmla="*/ 151510 w 157860"/>
              <a:gd name="connsiteY2" fmla="*/ 85216 h 185039"/>
              <a:gd name="connsiteX3" fmla="*/ 151510 w 157860"/>
              <a:gd name="connsiteY3" fmla="*/ 99948 h 185039"/>
              <a:gd name="connsiteX4" fmla="*/ 36321 w 157860"/>
              <a:gd name="connsiteY4" fmla="*/ 99948 h 185039"/>
              <a:gd name="connsiteX5" fmla="*/ 50672 w 157860"/>
              <a:gd name="connsiteY5" fmla="*/ 140715 h 185039"/>
              <a:gd name="connsiteX6" fmla="*/ 89027 w 157860"/>
              <a:gd name="connsiteY6" fmla="*/ 155066 h 185039"/>
              <a:gd name="connsiteX7" fmla="*/ 139700 w 157860"/>
              <a:gd name="connsiteY7" fmla="*/ 137413 h 185039"/>
              <a:gd name="connsiteX8" fmla="*/ 139700 w 157860"/>
              <a:gd name="connsiteY8" fmla="*/ 163448 h 185039"/>
              <a:gd name="connsiteX9" fmla="*/ 82169 w 157860"/>
              <a:gd name="connsiteY9" fmla="*/ 178688 h 185039"/>
              <a:gd name="connsiteX10" fmla="*/ 26416 w 157860"/>
              <a:gd name="connsiteY10" fmla="*/ 156082 h 185039"/>
              <a:gd name="connsiteX11" fmla="*/ 6350 w 157860"/>
              <a:gd name="connsiteY11" fmla="*/ 93344 h 185039"/>
              <a:gd name="connsiteX12" fmla="*/ 28321 w 157860"/>
              <a:gd name="connsiteY12" fmla="*/ 30988 h 185039"/>
              <a:gd name="connsiteX13" fmla="*/ 82931 w 157860"/>
              <a:gd name="connsiteY13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9">
                <a:moveTo>
                  <a:pt x="82931" y="6350"/>
                </a:moveTo>
                <a:cubicBezTo>
                  <a:pt x="104394" y="6350"/>
                  <a:pt x="121158" y="13334"/>
                  <a:pt x="133350" y="27177"/>
                </a:cubicBezTo>
                <a:cubicBezTo>
                  <a:pt x="145415" y="41020"/>
                  <a:pt x="151510" y="60325"/>
                  <a:pt x="151510" y="85216"/>
                </a:cubicBezTo>
                <a:lnTo>
                  <a:pt x="151510" y="99948"/>
                </a:lnTo>
                <a:lnTo>
                  <a:pt x="36321" y="99948"/>
                </a:lnTo>
                <a:cubicBezTo>
                  <a:pt x="36830" y="117601"/>
                  <a:pt x="41656" y="131190"/>
                  <a:pt x="50672" y="140715"/>
                </a:cubicBezTo>
                <a:cubicBezTo>
                  <a:pt x="59817" y="150240"/>
                  <a:pt x="72644" y="155066"/>
                  <a:pt x="89027" y="155066"/>
                </a:cubicBezTo>
                <a:cubicBezTo>
                  <a:pt x="107442" y="155066"/>
                  <a:pt x="124333" y="149225"/>
                  <a:pt x="139700" y="137413"/>
                </a:cubicBezTo>
                <a:lnTo>
                  <a:pt x="139700" y="163448"/>
                </a:lnTo>
                <a:cubicBezTo>
                  <a:pt x="125221" y="173608"/>
                  <a:pt x="106045" y="178688"/>
                  <a:pt x="82169" y="178688"/>
                </a:cubicBezTo>
                <a:cubicBezTo>
                  <a:pt x="58293" y="178688"/>
                  <a:pt x="39751" y="171195"/>
                  <a:pt x="26416" y="156082"/>
                </a:cubicBezTo>
                <a:cubicBezTo>
                  <a:pt x="13081" y="141096"/>
                  <a:pt x="6350" y="120141"/>
                  <a:pt x="6350" y="93344"/>
                </a:cubicBezTo>
                <a:cubicBezTo>
                  <a:pt x="6350" y="68071"/>
                  <a:pt x="13716" y="47370"/>
                  <a:pt x="28321" y="30988"/>
                </a:cubicBezTo>
                <a:cubicBezTo>
                  <a:pt x="42926" y="14604"/>
                  <a:pt x="61086" y="6350"/>
                  <a:pt x="8293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947152" y="4838065"/>
            <a:ext cx="176403" cy="185039"/>
          </a:xfrm>
          <a:custGeom>
            <a:avLst/>
            <a:gdLst>
              <a:gd name="connsiteX0" fmla="*/ 90931 w 176403"/>
              <a:gd name="connsiteY0" fmla="*/ 6350 h 185039"/>
              <a:gd name="connsiteX1" fmla="*/ 148970 w 176403"/>
              <a:gd name="connsiteY1" fmla="*/ 29082 h 185039"/>
              <a:gd name="connsiteX2" fmla="*/ 170053 w 176403"/>
              <a:gd name="connsiteY2" fmla="*/ 91820 h 185039"/>
              <a:gd name="connsiteX3" fmla="*/ 147573 w 176403"/>
              <a:gd name="connsiteY3" fmla="*/ 154813 h 185039"/>
              <a:gd name="connsiteX4" fmla="*/ 87376 w 176403"/>
              <a:gd name="connsiteY4" fmla="*/ 178688 h 185039"/>
              <a:gd name="connsiteX5" fmla="*/ 28447 w 176403"/>
              <a:gd name="connsiteY5" fmla="*/ 155575 h 185039"/>
              <a:gd name="connsiteX6" fmla="*/ 6350 w 176403"/>
              <a:gd name="connsiteY6" fmla="*/ 94360 h 185039"/>
              <a:gd name="connsiteX7" fmla="*/ 29082 w 176403"/>
              <a:gd name="connsiteY7" fmla="*/ 29971 h 185039"/>
              <a:gd name="connsiteX8" fmla="*/ 90931 w 176403"/>
              <a:gd name="connsiteY8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6403" h="185039">
                <a:moveTo>
                  <a:pt x="90931" y="6350"/>
                </a:moveTo>
                <a:cubicBezTo>
                  <a:pt x="115569" y="6350"/>
                  <a:pt x="135001" y="13969"/>
                  <a:pt x="148970" y="29082"/>
                </a:cubicBezTo>
                <a:cubicBezTo>
                  <a:pt x="163067" y="44195"/>
                  <a:pt x="170053" y="65150"/>
                  <a:pt x="170053" y="91820"/>
                </a:cubicBezTo>
                <a:cubicBezTo>
                  <a:pt x="170053" y="117855"/>
                  <a:pt x="162559" y="138810"/>
                  <a:pt x="147573" y="154813"/>
                </a:cubicBezTo>
                <a:cubicBezTo>
                  <a:pt x="132588" y="170688"/>
                  <a:pt x="112521" y="178688"/>
                  <a:pt x="87376" y="178688"/>
                </a:cubicBezTo>
                <a:cubicBezTo>
                  <a:pt x="62738" y="178688"/>
                  <a:pt x="43053" y="170941"/>
                  <a:pt x="28447" y="155575"/>
                </a:cubicBezTo>
                <a:cubicBezTo>
                  <a:pt x="13716" y="140080"/>
                  <a:pt x="6350" y="119633"/>
                  <a:pt x="6350" y="94360"/>
                </a:cubicBezTo>
                <a:cubicBezTo>
                  <a:pt x="6350" y="67182"/>
                  <a:pt x="13969" y="45719"/>
                  <a:pt x="29082" y="29971"/>
                </a:cubicBezTo>
                <a:cubicBezTo>
                  <a:pt x="44322" y="14223"/>
                  <a:pt x="64896" y="6350"/>
                  <a:pt x="9093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794752" y="4838065"/>
            <a:ext cx="137541" cy="185039"/>
          </a:xfrm>
          <a:custGeom>
            <a:avLst/>
            <a:gdLst>
              <a:gd name="connsiteX0" fmla="*/ 92582 w 137541"/>
              <a:gd name="connsiteY0" fmla="*/ 6350 h 185039"/>
              <a:gd name="connsiteX1" fmla="*/ 131191 w 137541"/>
              <a:gd name="connsiteY1" fmla="*/ 14477 h 185039"/>
              <a:gd name="connsiteX2" fmla="*/ 131191 w 137541"/>
              <a:gd name="connsiteY2" fmla="*/ 43306 h 185039"/>
              <a:gd name="connsiteX3" fmla="*/ 92582 w 137541"/>
              <a:gd name="connsiteY3" fmla="*/ 30479 h 185039"/>
              <a:gd name="connsiteX4" fmla="*/ 51816 w 137541"/>
              <a:gd name="connsiteY4" fmla="*/ 47878 h 185039"/>
              <a:gd name="connsiteX5" fmla="*/ 36194 w 137541"/>
              <a:gd name="connsiteY5" fmla="*/ 94106 h 185039"/>
              <a:gd name="connsiteX6" fmla="*/ 50927 w 137541"/>
              <a:gd name="connsiteY6" fmla="*/ 138556 h 185039"/>
              <a:gd name="connsiteX7" fmla="*/ 90931 w 137541"/>
              <a:gd name="connsiteY7" fmla="*/ 154685 h 185039"/>
              <a:gd name="connsiteX8" fmla="*/ 131064 w 137541"/>
              <a:gd name="connsiteY8" fmla="*/ 140588 h 185039"/>
              <a:gd name="connsiteX9" fmla="*/ 131064 w 137541"/>
              <a:gd name="connsiteY9" fmla="*/ 167385 h 185039"/>
              <a:gd name="connsiteX10" fmla="*/ 85597 w 137541"/>
              <a:gd name="connsiteY10" fmla="*/ 178688 h 185039"/>
              <a:gd name="connsiteX11" fmla="*/ 28066 w 137541"/>
              <a:gd name="connsiteY11" fmla="*/ 155828 h 185039"/>
              <a:gd name="connsiteX12" fmla="*/ 6350 w 137541"/>
              <a:gd name="connsiteY12" fmla="*/ 96392 h 185039"/>
              <a:gd name="connsiteX13" fmla="*/ 29844 w 137541"/>
              <a:gd name="connsiteY13" fmla="*/ 31114 h 185039"/>
              <a:gd name="connsiteX14" fmla="*/ 92582 w 137541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37541" h="185039">
                <a:moveTo>
                  <a:pt x="92582" y="6350"/>
                </a:moveTo>
                <a:cubicBezTo>
                  <a:pt x="107568" y="6350"/>
                  <a:pt x="120522" y="9016"/>
                  <a:pt x="131191" y="14477"/>
                </a:cubicBezTo>
                <a:lnTo>
                  <a:pt x="131191" y="43306"/>
                </a:lnTo>
                <a:cubicBezTo>
                  <a:pt x="119633" y="34797"/>
                  <a:pt x="106679" y="30479"/>
                  <a:pt x="92582" y="30479"/>
                </a:cubicBezTo>
                <a:cubicBezTo>
                  <a:pt x="75818" y="30479"/>
                  <a:pt x="62356" y="36321"/>
                  <a:pt x="51816" y="47878"/>
                </a:cubicBezTo>
                <a:cubicBezTo>
                  <a:pt x="41402" y="59435"/>
                  <a:pt x="36194" y="74802"/>
                  <a:pt x="36194" y="94106"/>
                </a:cubicBezTo>
                <a:cubicBezTo>
                  <a:pt x="36194" y="113029"/>
                  <a:pt x="41020" y="127888"/>
                  <a:pt x="50927" y="138556"/>
                </a:cubicBezTo>
                <a:cubicBezTo>
                  <a:pt x="60832" y="149225"/>
                  <a:pt x="74167" y="154685"/>
                  <a:pt x="90931" y="154685"/>
                </a:cubicBezTo>
                <a:cubicBezTo>
                  <a:pt x="105155" y="154685"/>
                  <a:pt x="118491" y="149986"/>
                  <a:pt x="131064" y="140588"/>
                </a:cubicBezTo>
                <a:lnTo>
                  <a:pt x="131064" y="167385"/>
                </a:lnTo>
                <a:cubicBezTo>
                  <a:pt x="118491" y="175005"/>
                  <a:pt x="103251" y="178688"/>
                  <a:pt x="85597" y="178688"/>
                </a:cubicBezTo>
                <a:cubicBezTo>
                  <a:pt x="61721" y="178688"/>
                  <a:pt x="42544" y="171069"/>
                  <a:pt x="28066" y="155828"/>
                </a:cubicBezTo>
                <a:cubicBezTo>
                  <a:pt x="13589" y="140588"/>
                  <a:pt x="6350" y="120776"/>
                  <a:pt x="6350" y="96392"/>
                </a:cubicBezTo>
                <a:cubicBezTo>
                  <a:pt x="6350" y="69469"/>
                  <a:pt x="14223" y="47751"/>
                  <a:pt x="29844" y="31114"/>
                </a:cubicBezTo>
                <a:cubicBezTo>
                  <a:pt x="45466" y="14604"/>
                  <a:pt x="66293" y="6350"/>
                  <a:pt x="925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140700" y="4763008"/>
            <a:ext cx="166623" cy="260095"/>
          </a:xfrm>
          <a:custGeom>
            <a:avLst/>
            <a:gdLst>
              <a:gd name="connsiteX0" fmla="*/ 131064 w 166623"/>
              <a:gd name="connsiteY0" fmla="*/ 6350 h 260095"/>
              <a:gd name="connsiteX1" fmla="*/ 160273 w 166623"/>
              <a:gd name="connsiteY1" fmla="*/ 6350 h 260095"/>
              <a:gd name="connsiteX2" fmla="*/ 160273 w 166623"/>
              <a:gd name="connsiteY2" fmla="*/ 249935 h 260095"/>
              <a:gd name="connsiteX3" fmla="*/ 131064 w 166623"/>
              <a:gd name="connsiteY3" fmla="*/ 249935 h 260095"/>
              <a:gd name="connsiteX4" fmla="*/ 131064 w 166623"/>
              <a:gd name="connsiteY4" fmla="*/ 222503 h 260095"/>
              <a:gd name="connsiteX5" fmla="*/ 130556 w 166623"/>
              <a:gd name="connsiteY5" fmla="*/ 222503 h 260095"/>
              <a:gd name="connsiteX6" fmla="*/ 74548 w 166623"/>
              <a:gd name="connsiteY6" fmla="*/ 253745 h 260095"/>
              <a:gd name="connsiteX7" fmla="*/ 24892 w 166623"/>
              <a:gd name="connsiteY7" fmla="*/ 231520 h 260095"/>
              <a:gd name="connsiteX8" fmla="*/ 6350 w 166623"/>
              <a:gd name="connsiteY8" fmla="*/ 171450 h 260095"/>
              <a:gd name="connsiteX9" fmla="*/ 27178 w 166623"/>
              <a:gd name="connsiteY9" fmla="*/ 106045 h 260095"/>
              <a:gd name="connsiteX10" fmla="*/ 81660 w 166623"/>
              <a:gd name="connsiteY10" fmla="*/ 81407 h 260095"/>
              <a:gd name="connsiteX11" fmla="*/ 130556 w 166623"/>
              <a:gd name="connsiteY11" fmla="*/ 107695 h 260095"/>
              <a:gd name="connsiteX12" fmla="*/ 131064 w 166623"/>
              <a:gd name="connsiteY12" fmla="*/ 107695 h 260095"/>
              <a:gd name="connsiteX13" fmla="*/ 131064 w 166623"/>
              <a:gd name="connsiteY13" fmla="*/ 6350 h 260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66623" h="260095">
                <a:moveTo>
                  <a:pt x="131064" y="6350"/>
                </a:moveTo>
                <a:lnTo>
                  <a:pt x="160273" y="6350"/>
                </a:lnTo>
                <a:lnTo>
                  <a:pt x="160273" y="249935"/>
                </a:lnTo>
                <a:lnTo>
                  <a:pt x="131064" y="249935"/>
                </a:lnTo>
                <a:lnTo>
                  <a:pt x="131064" y="222503"/>
                </a:lnTo>
                <a:lnTo>
                  <a:pt x="130556" y="222503"/>
                </a:lnTo>
                <a:cubicBezTo>
                  <a:pt x="118491" y="243332"/>
                  <a:pt x="99821" y="253745"/>
                  <a:pt x="74548" y="253745"/>
                </a:cubicBezTo>
                <a:cubicBezTo>
                  <a:pt x="53720" y="253745"/>
                  <a:pt x="37083" y="246379"/>
                  <a:pt x="24892" y="231520"/>
                </a:cubicBezTo>
                <a:cubicBezTo>
                  <a:pt x="12572" y="216661"/>
                  <a:pt x="6350" y="196722"/>
                  <a:pt x="6350" y="171450"/>
                </a:cubicBezTo>
                <a:cubicBezTo>
                  <a:pt x="6350" y="144271"/>
                  <a:pt x="13334" y="122554"/>
                  <a:pt x="27178" y="106045"/>
                </a:cubicBezTo>
                <a:cubicBezTo>
                  <a:pt x="41147" y="89661"/>
                  <a:pt x="59308" y="81407"/>
                  <a:pt x="81660" y="81407"/>
                </a:cubicBezTo>
                <a:cubicBezTo>
                  <a:pt x="104140" y="81407"/>
                  <a:pt x="120395" y="90170"/>
                  <a:pt x="130556" y="107695"/>
                </a:cubicBezTo>
                <a:lnTo>
                  <a:pt x="131064" y="107695"/>
                </a:lnTo>
                <a:lnTo>
                  <a:pt x="13106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080245" y="4924044"/>
            <a:ext cx="86741" cy="75438"/>
          </a:xfrm>
          <a:custGeom>
            <a:avLst/>
            <a:gdLst>
              <a:gd name="connsiteX0" fmla="*/ 80391 w 86741"/>
              <a:gd name="connsiteY0" fmla="*/ 6350 h 75438"/>
              <a:gd name="connsiteX1" fmla="*/ 41910 w 86741"/>
              <a:gd name="connsiteY1" fmla="*/ 11557 h 75438"/>
              <a:gd name="connsiteX2" fmla="*/ 13970 w 86741"/>
              <a:gd name="connsiteY2" fmla="*/ 21590 h 75438"/>
              <a:gd name="connsiteX3" fmla="*/ 6350 w 86741"/>
              <a:gd name="connsiteY3" fmla="*/ 42417 h 75438"/>
              <a:gd name="connsiteX4" fmla="*/ 14605 w 86741"/>
              <a:gd name="connsiteY4" fmla="*/ 61595 h 75438"/>
              <a:gd name="connsiteX5" fmla="*/ 36703 w 86741"/>
              <a:gd name="connsiteY5" fmla="*/ 69088 h 75438"/>
              <a:gd name="connsiteX6" fmla="*/ 68072 w 86741"/>
              <a:gd name="connsiteY6" fmla="*/ 55752 h 75438"/>
              <a:gd name="connsiteX7" fmla="*/ 80391 w 86741"/>
              <a:gd name="connsiteY7" fmla="*/ 22097 h 75438"/>
              <a:gd name="connsiteX8" fmla="*/ 80391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1" y="6350"/>
                </a:moveTo>
                <a:lnTo>
                  <a:pt x="41910" y="11557"/>
                </a:lnTo>
                <a:cubicBezTo>
                  <a:pt x="28447" y="13334"/>
                  <a:pt x="19050" y="16636"/>
                  <a:pt x="13970" y="21590"/>
                </a:cubicBezTo>
                <a:cubicBezTo>
                  <a:pt x="8890" y="26542"/>
                  <a:pt x="6350" y="33527"/>
                  <a:pt x="6350" y="42417"/>
                </a:cubicBezTo>
                <a:cubicBezTo>
                  <a:pt x="6350" y="50291"/>
                  <a:pt x="9144" y="56641"/>
                  <a:pt x="14605" y="61595"/>
                </a:cubicBezTo>
                <a:cubicBezTo>
                  <a:pt x="20193" y="66675"/>
                  <a:pt x="27559" y="69088"/>
                  <a:pt x="36703" y="69088"/>
                </a:cubicBezTo>
                <a:cubicBezTo>
                  <a:pt x="49403" y="69088"/>
                  <a:pt x="59817" y="64642"/>
                  <a:pt x="68072" y="55752"/>
                </a:cubicBezTo>
                <a:cubicBezTo>
                  <a:pt x="76327" y="46735"/>
                  <a:pt x="80391" y="35559"/>
                  <a:pt x="80391" y="22097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627618" y="4924044"/>
            <a:ext cx="86741" cy="75438"/>
          </a:xfrm>
          <a:custGeom>
            <a:avLst/>
            <a:gdLst>
              <a:gd name="connsiteX0" fmla="*/ 80390 w 86741"/>
              <a:gd name="connsiteY0" fmla="*/ 6350 h 75438"/>
              <a:gd name="connsiteX1" fmla="*/ 41909 w 86741"/>
              <a:gd name="connsiteY1" fmla="*/ 11557 h 75438"/>
              <a:gd name="connsiteX2" fmla="*/ 13969 w 86741"/>
              <a:gd name="connsiteY2" fmla="*/ 21590 h 75438"/>
              <a:gd name="connsiteX3" fmla="*/ 6350 w 86741"/>
              <a:gd name="connsiteY3" fmla="*/ 42417 h 75438"/>
              <a:gd name="connsiteX4" fmla="*/ 14604 w 86741"/>
              <a:gd name="connsiteY4" fmla="*/ 61595 h 75438"/>
              <a:gd name="connsiteX5" fmla="*/ 36702 w 86741"/>
              <a:gd name="connsiteY5" fmla="*/ 69088 h 75438"/>
              <a:gd name="connsiteX6" fmla="*/ 68071 w 86741"/>
              <a:gd name="connsiteY6" fmla="*/ 55752 h 75438"/>
              <a:gd name="connsiteX7" fmla="*/ 80390 w 86741"/>
              <a:gd name="connsiteY7" fmla="*/ 22097 h 75438"/>
              <a:gd name="connsiteX8" fmla="*/ 80390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0" y="6350"/>
                </a:moveTo>
                <a:lnTo>
                  <a:pt x="41909" y="11557"/>
                </a:lnTo>
                <a:cubicBezTo>
                  <a:pt x="28447" y="13334"/>
                  <a:pt x="19050" y="16636"/>
                  <a:pt x="13969" y="21590"/>
                </a:cubicBezTo>
                <a:cubicBezTo>
                  <a:pt x="8889" y="26542"/>
                  <a:pt x="6350" y="33527"/>
                  <a:pt x="6350" y="42417"/>
                </a:cubicBezTo>
                <a:cubicBezTo>
                  <a:pt x="6350" y="50291"/>
                  <a:pt x="9143" y="56641"/>
                  <a:pt x="14604" y="61595"/>
                </a:cubicBezTo>
                <a:cubicBezTo>
                  <a:pt x="20192" y="66675"/>
                  <a:pt x="27558" y="69088"/>
                  <a:pt x="36702" y="69088"/>
                </a:cubicBezTo>
                <a:cubicBezTo>
                  <a:pt x="49402" y="69088"/>
                  <a:pt x="59816" y="64642"/>
                  <a:pt x="68071" y="55752"/>
                </a:cubicBezTo>
                <a:cubicBezTo>
                  <a:pt x="76326" y="46735"/>
                  <a:pt x="80390" y="35559"/>
                  <a:pt x="80390" y="22097"/>
                </a:cubicBezTo>
                <a:lnTo>
                  <a:pt x="8039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8909811" y="4861686"/>
            <a:ext cx="98679" cy="59309"/>
          </a:xfrm>
          <a:custGeom>
            <a:avLst/>
            <a:gdLst>
              <a:gd name="connsiteX0" fmla="*/ 52451 w 98679"/>
              <a:gd name="connsiteY0" fmla="*/ 6350 h 59309"/>
              <a:gd name="connsiteX1" fmla="*/ 22352 w 98679"/>
              <a:gd name="connsiteY1" fmla="*/ 19177 h 59309"/>
              <a:gd name="connsiteX2" fmla="*/ 6350 w 98679"/>
              <a:gd name="connsiteY2" fmla="*/ 52959 h 59309"/>
              <a:gd name="connsiteX3" fmla="*/ 92329 w 98679"/>
              <a:gd name="connsiteY3" fmla="*/ 52959 h 59309"/>
              <a:gd name="connsiteX4" fmla="*/ 81788 w 98679"/>
              <a:gd name="connsiteY4" fmla="*/ 18541 h 59309"/>
              <a:gd name="connsiteX5" fmla="*/ 52451 w 98679"/>
              <a:gd name="connsiteY5" fmla="*/ 6350 h 593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309">
                <a:moveTo>
                  <a:pt x="52451" y="6350"/>
                </a:moveTo>
                <a:cubicBezTo>
                  <a:pt x="40894" y="6350"/>
                  <a:pt x="30860" y="10541"/>
                  <a:pt x="22352" y="19177"/>
                </a:cubicBezTo>
                <a:cubicBezTo>
                  <a:pt x="13843" y="27813"/>
                  <a:pt x="8508" y="39116"/>
                  <a:pt x="6350" y="52959"/>
                </a:cubicBezTo>
                <a:lnTo>
                  <a:pt x="92329" y="52959"/>
                </a:lnTo>
                <a:cubicBezTo>
                  <a:pt x="92202" y="38100"/>
                  <a:pt x="88772" y="26670"/>
                  <a:pt x="81788" y="18541"/>
                </a:cubicBezTo>
                <a:cubicBezTo>
                  <a:pt x="74803" y="10414"/>
                  <a:pt x="65023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779636" y="4839208"/>
            <a:ext cx="100965" cy="180085"/>
          </a:xfrm>
          <a:custGeom>
            <a:avLst/>
            <a:gdLst>
              <a:gd name="connsiteX0" fmla="*/ 79247 w 100965"/>
              <a:gd name="connsiteY0" fmla="*/ 6350 h 180085"/>
              <a:gd name="connsiteX1" fmla="*/ 94615 w 100965"/>
              <a:gd name="connsiteY1" fmla="*/ 8508 h 180085"/>
              <a:gd name="connsiteX2" fmla="*/ 94615 w 100965"/>
              <a:gd name="connsiteY2" fmla="*/ 37972 h 180085"/>
              <a:gd name="connsiteX3" fmla="*/ 74548 w 100965"/>
              <a:gd name="connsiteY3" fmla="*/ 32765 h 180085"/>
              <a:gd name="connsiteX4" fmla="*/ 46481 w 100965"/>
              <a:gd name="connsiteY4" fmla="*/ 48640 h 180085"/>
              <a:gd name="connsiteX5" fmla="*/ 35559 w 100965"/>
              <a:gd name="connsiteY5" fmla="*/ 90423 h 180085"/>
              <a:gd name="connsiteX6" fmla="*/ 35559 w 100965"/>
              <a:gd name="connsiteY6" fmla="*/ 173735 h 180085"/>
              <a:gd name="connsiteX7" fmla="*/ 6350 w 100965"/>
              <a:gd name="connsiteY7" fmla="*/ 173735 h 180085"/>
              <a:gd name="connsiteX8" fmla="*/ 6350 w 100965"/>
              <a:gd name="connsiteY8" fmla="*/ 9144 h 180085"/>
              <a:gd name="connsiteX9" fmla="*/ 35559 w 100965"/>
              <a:gd name="connsiteY9" fmla="*/ 9144 h 180085"/>
              <a:gd name="connsiteX10" fmla="*/ 35559 w 100965"/>
              <a:gd name="connsiteY10" fmla="*/ 42545 h 180085"/>
              <a:gd name="connsiteX11" fmla="*/ 36068 w 100965"/>
              <a:gd name="connsiteY11" fmla="*/ 42545 h 180085"/>
              <a:gd name="connsiteX12" fmla="*/ 79247 w 100965"/>
              <a:gd name="connsiteY12" fmla="*/ 6350 h 180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0965" h="180085">
                <a:moveTo>
                  <a:pt x="79247" y="6350"/>
                </a:moveTo>
                <a:cubicBezTo>
                  <a:pt x="85852" y="6350"/>
                  <a:pt x="91058" y="6984"/>
                  <a:pt x="94615" y="8508"/>
                </a:cubicBezTo>
                <a:lnTo>
                  <a:pt x="94615" y="37972"/>
                </a:lnTo>
                <a:cubicBezTo>
                  <a:pt x="89789" y="34544"/>
                  <a:pt x="83057" y="32765"/>
                  <a:pt x="74548" y="32765"/>
                </a:cubicBezTo>
                <a:cubicBezTo>
                  <a:pt x="63245" y="32765"/>
                  <a:pt x="53847" y="38100"/>
                  <a:pt x="46481" y="48640"/>
                </a:cubicBezTo>
                <a:cubicBezTo>
                  <a:pt x="39243" y="59182"/>
                  <a:pt x="35559" y="73151"/>
                  <a:pt x="35559" y="90423"/>
                </a:cubicBezTo>
                <a:lnTo>
                  <a:pt x="35559" y="173735"/>
                </a:lnTo>
                <a:lnTo>
                  <a:pt x="6350" y="173735"/>
                </a:lnTo>
                <a:lnTo>
                  <a:pt x="6350" y="9144"/>
                </a:lnTo>
                <a:lnTo>
                  <a:pt x="35559" y="9144"/>
                </a:lnTo>
                <a:lnTo>
                  <a:pt x="35559" y="42545"/>
                </a:lnTo>
                <a:lnTo>
                  <a:pt x="36068" y="42545"/>
                </a:lnTo>
                <a:cubicBezTo>
                  <a:pt x="44450" y="18414"/>
                  <a:pt x="58801" y="6350"/>
                  <a:pt x="792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050908" y="4838065"/>
            <a:ext cx="145034" cy="185038"/>
          </a:xfrm>
          <a:custGeom>
            <a:avLst/>
            <a:gdLst>
              <a:gd name="connsiteX0" fmla="*/ 79121 w 145034"/>
              <a:gd name="connsiteY0" fmla="*/ 6350 h 185038"/>
              <a:gd name="connsiteX1" fmla="*/ 138684 w 145034"/>
              <a:gd name="connsiteY1" fmla="*/ 68960 h 185038"/>
              <a:gd name="connsiteX2" fmla="*/ 138684 w 145034"/>
              <a:gd name="connsiteY2" fmla="*/ 174878 h 185038"/>
              <a:gd name="connsiteX3" fmla="*/ 109728 w 145034"/>
              <a:gd name="connsiteY3" fmla="*/ 174878 h 185038"/>
              <a:gd name="connsiteX4" fmla="*/ 109728 w 145034"/>
              <a:gd name="connsiteY4" fmla="*/ 149478 h 185038"/>
              <a:gd name="connsiteX5" fmla="*/ 108966 w 145034"/>
              <a:gd name="connsiteY5" fmla="*/ 149478 h 185038"/>
              <a:gd name="connsiteX6" fmla="*/ 58547 w 145034"/>
              <a:gd name="connsiteY6" fmla="*/ 178688 h 185038"/>
              <a:gd name="connsiteX7" fmla="*/ 20447 w 145034"/>
              <a:gd name="connsiteY7" fmla="*/ 165734 h 185038"/>
              <a:gd name="connsiteX8" fmla="*/ 6350 w 145034"/>
              <a:gd name="connsiteY8" fmla="*/ 130809 h 185038"/>
              <a:gd name="connsiteX9" fmla="*/ 60959 w 145034"/>
              <a:gd name="connsiteY9" fmla="*/ 77088 h 185038"/>
              <a:gd name="connsiteX10" fmla="*/ 109728 w 145034"/>
              <a:gd name="connsiteY10" fmla="*/ 70230 h 185038"/>
              <a:gd name="connsiteX11" fmla="*/ 76454 w 145034"/>
              <a:gd name="connsiteY11" fmla="*/ 29971 h 185038"/>
              <a:gd name="connsiteX12" fmla="*/ 22352 w 145034"/>
              <a:gd name="connsiteY12" fmla="*/ 49910 h 185038"/>
              <a:gd name="connsiteX13" fmla="*/ 22352 w 145034"/>
              <a:gd name="connsiteY13" fmla="*/ 21716 h 185038"/>
              <a:gd name="connsiteX14" fmla="*/ 79121 w 145034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8">
                <a:moveTo>
                  <a:pt x="79121" y="6350"/>
                </a:moveTo>
                <a:cubicBezTo>
                  <a:pt x="118745" y="6350"/>
                  <a:pt x="138684" y="27177"/>
                  <a:pt x="138684" y="68960"/>
                </a:cubicBezTo>
                <a:lnTo>
                  <a:pt x="138684" y="174878"/>
                </a:lnTo>
                <a:lnTo>
                  <a:pt x="109728" y="174878"/>
                </a:lnTo>
                <a:lnTo>
                  <a:pt x="109728" y="149478"/>
                </a:lnTo>
                <a:lnTo>
                  <a:pt x="108966" y="149478"/>
                </a:lnTo>
                <a:cubicBezTo>
                  <a:pt x="97663" y="168909"/>
                  <a:pt x="80772" y="178688"/>
                  <a:pt x="58547" y="178688"/>
                </a:cubicBezTo>
                <a:cubicBezTo>
                  <a:pt x="42545" y="178688"/>
                  <a:pt x="29845" y="174370"/>
                  <a:pt x="20447" y="165734"/>
                </a:cubicBezTo>
                <a:cubicBezTo>
                  <a:pt x="11048" y="157098"/>
                  <a:pt x="6350" y="145541"/>
                  <a:pt x="6350" y="130809"/>
                </a:cubicBezTo>
                <a:cubicBezTo>
                  <a:pt x="6350" y="100075"/>
                  <a:pt x="24510" y="82169"/>
                  <a:pt x="60959" y="77088"/>
                </a:cubicBezTo>
                <a:lnTo>
                  <a:pt x="109728" y="70230"/>
                </a:lnTo>
                <a:cubicBezTo>
                  <a:pt x="109728" y="43306"/>
                  <a:pt x="98679" y="29971"/>
                  <a:pt x="76454" y="29971"/>
                </a:cubicBezTo>
                <a:cubicBezTo>
                  <a:pt x="56642" y="29971"/>
                  <a:pt x="38734" y="36575"/>
                  <a:pt x="22352" y="49910"/>
                </a:cubicBezTo>
                <a:lnTo>
                  <a:pt x="22352" y="21716"/>
                </a:lnTo>
                <a:cubicBezTo>
                  <a:pt x="38734" y="11556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8879840" y="4838065"/>
            <a:ext cx="157860" cy="185039"/>
          </a:xfrm>
          <a:custGeom>
            <a:avLst/>
            <a:gdLst>
              <a:gd name="connsiteX0" fmla="*/ 82930 w 157860"/>
              <a:gd name="connsiteY0" fmla="*/ 6350 h 185039"/>
              <a:gd name="connsiteX1" fmla="*/ 133350 w 157860"/>
              <a:gd name="connsiteY1" fmla="*/ 27177 h 185039"/>
              <a:gd name="connsiteX2" fmla="*/ 151510 w 157860"/>
              <a:gd name="connsiteY2" fmla="*/ 85216 h 185039"/>
              <a:gd name="connsiteX3" fmla="*/ 151510 w 157860"/>
              <a:gd name="connsiteY3" fmla="*/ 99948 h 185039"/>
              <a:gd name="connsiteX4" fmla="*/ 36321 w 157860"/>
              <a:gd name="connsiteY4" fmla="*/ 99948 h 185039"/>
              <a:gd name="connsiteX5" fmla="*/ 50672 w 157860"/>
              <a:gd name="connsiteY5" fmla="*/ 140715 h 185039"/>
              <a:gd name="connsiteX6" fmla="*/ 89027 w 157860"/>
              <a:gd name="connsiteY6" fmla="*/ 155066 h 185039"/>
              <a:gd name="connsiteX7" fmla="*/ 139700 w 157860"/>
              <a:gd name="connsiteY7" fmla="*/ 137413 h 185039"/>
              <a:gd name="connsiteX8" fmla="*/ 139700 w 157860"/>
              <a:gd name="connsiteY8" fmla="*/ 163448 h 185039"/>
              <a:gd name="connsiteX9" fmla="*/ 82168 w 157860"/>
              <a:gd name="connsiteY9" fmla="*/ 178688 h 185039"/>
              <a:gd name="connsiteX10" fmla="*/ 26416 w 157860"/>
              <a:gd name="connsiteY10" fmla="*/ 156082 h 185039"/>
              <a:gd name="connsiteX11" fmla="*/ 6350 w 157860"/>
              <a:gd name="connsiteY11" fmla="*/ 93344 h 185039"/>
              <a:gd name="connsiteX12" fmla="*/ 28320 w 157860"/>
              <a:gd name="connsiteY12" fmla="*/ 30988 h 185039"/>
              <a:gd name="connsiteX13" fmla="*/ 82930 w 157860"/>
              <a:gd name="connsiteY13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9">
                <a:moveTo>
                  <a:pt x="82930" y="6350"/>
                </a:moveTo>
                <a:cubicBezTo>
                  <a:pt x="104393" y="6350"/>
                  <a:pt x="121157" y="13334"/>
                  <a:pt x="133350" y="27177"/>
                </a:cubicBezTo>
                <a:cubicBezTo>
                  <a:pt x="145415" y="41020"/>
                  <a:pt x="151510" y="60325"/>
                  <a:pt x="151510" y="85216"/>
                </a:cubicBezTo>
                <a:lnTo>
                  <a:pt x="151510" y="99948"/>
                </a:lnTo>
                <a:lnTo>
                  <a:pt x="36321" y="99948"/>
                </a:lnTo>
                <a:cubicBezTo>
                  <a:pt x="36829" y="117601"/>
                  <a:pt x="41655" y="131190"/>
                  <a:pt x="50672" y="140715"/>
                </a:cubicBezTo>
                <a:cubicBezTo>
                  <a:pt x="59816" y="150240"/>
                  <a:pt x="72643" y="155066"/>
                  <a:pt x="89027" y="155066"/>
                </a:cubicBezTo>
                <a:cubicBezTo>
                  <a:pt x="107441" y="155066"/>
                  <a:pt x="124332" y="149225"/>
                  <a:pt x="139700" y="137413"/>
                </a:cubicBezTo>
                <a:lnTo>
                  <a:pt x="139700" y="163448"/>
                </a:lnTo>
                <a:cubicBezTo>
                  <a:pt x="125221" y="173608"/>
                  <a:pt x="106044" y="178688"/>
                  <a:pt x="82168" y="178688"/>
                </a:cubicBezTo>
                <a:cubicBezTo>
                  <a:pt x="58292" y="178688"/>
                  <a:pt x="39751" y="171195"/>
                  <a:pt x="26416" y="156082"/>
                </a:cubicBezTo>
                <a:cubicBezTo>
                  <a:pt x="13080" y="141096"/>
                  <a:pt x="6350" y="120141"/>
                  <a:pt x="6350" y="93344"/>
                </a:cubicBezTo>
                <a:cubicBezTo>
                  <a:pt x="6350" y="68071"/>
                  <a:pt x="13716" y="47370"/>
                  <a:pt x="28320" y="30988"/>
                </a:cubicBezTo>
                <a:cubicBezTo>
                  <a:pt x="42926" y="14604"/>
                  <a:pt x="6108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8598281" y="4838065"/>
            <a:ext cx="145033" cy="185038"/>
          </a:xfrm>
          <a:custGeom>
            <a:avLst/>
            <a:gdLst>
              <a:gd name="connsiteX0" fmla="*/ 79120 w 145033"/>
              <a:gd name="connsiteY0" fmla="*/ 6350 h 185038"/>
              <a:gd name="connsiteX1" fmla="*/ 138683 w 145033"/>
              <a:gd name="connsiteY1" fmla="*/ 68960 h 185038"/>
              <a:gd name="connsiteX2" fmla="*/ 138683 w 145033"/>
              <a:gd name="connsiteY2" fmla="*/ 174878 h 185038"/>
              <a:gd name="connsiteX3" fmla="*/ 109727 w 145033"/>
              <a:gd name="connsiteY3" fmla="*/ 174878 h 185038"/>
              <a:gd name="connsiteX4" fmla="*/ 109727 w 145033"/>
              <a:gd name="connsiteY4" fmla="*/ 149478 h 185038"/>
              <a:gd name="connsiteX5" fmla="*/ 108965 w 145033"/>
              <a:gd name="connsiteY5" fmla="*/ 149478 h 185038"/>
              <a:gd name="connsiteX6" fmla="*/ 58546 w 145033"/>
              <a:gd name="connsiteY6" fmla="*/ 178688 h 185038"/>
              <a:gd name="connsiteX7" fmla="*/ 20446 w 145033"/>
              <a:gd name="connsiteY7" fmla="*/ 165734 h 185038"/>
              <a:gd name="connsiteX8" fmla="*/ 6350 w 145033"/>
              <a:gd name="connsiteY8" fmla="*/ 130809 h 185038"/>
              <a:gd name="connsiteX9" fmla="*/ 60959 w 145033"/>
              <a:gd name="connsiteY9" fmla="*/ 77088 h 185038"/>
              <a:gd name="connsiteX10" fmla="*/ 109727 w 145033"/>
              <a:gd name="connsiteY10" fmla="*/ 70230 h 185038"/>
              <a:gd name="connsiteX11" fmla="*/ 76453 w 145033"/>
              <a:gd name="connsiteY11" fmla="*/ 29971 h 185038"/>
              <a:gd name="connsiteX12" fmla="*/ 22351 w 145033"/>
              <a:gd name="connsiteY12" fmla="*/ 49910 h 185038"/>
              <a:gd name="connsiteX13" fmla="*/ 22351 w 145033"/>
              <a:gd name="connsiteY13" fmla="*/ 21716 h 185038"/>
              <a:gd name="connsiteX14" fmla="*/ 79120 w 145033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3" h="185038">
                <a:moveTo>
                  <a:pt x="79120" y="6350"/>
                </a:moveTo>
                <a:cubicBezTo>
                  <a:pt x="118744" y="6350"/>
                  <a:pt x="138683" y="27177"/>
                  <a:pt x="138683" y="68960"/>
                </a:cubicBezTo>
                <a:lnTo>
                  <a:pt x="138683" y="174878"/>
                </a:lnTo>
                <a:lnTo>
                  <a:pt x="109727" y="174878"/>
                </a:lnTo>
                <a:lnTo>
                  <a:pt x="109727" y="149478"/>
                </a:lnTo>
                <a:lnTo>
                  <a:pt x="108965" y="149478"/>
                </a:lnTo>
                <a:cubicBezTo>
                  <a:pt x="97662" y="168909"/>
                  <a:pt x="80771" y="178688"/>
                  <a:pt x="58546" y="178688"/>
                </a:cubicBezTo>
                <a:cubicBezTo>
                  <a:pt x="42544" y="178688"/>
                  <a:pt x="29844" y="174370"/>
                  <a:pt x="20446" y="165734"/>
                </a:cubicBezTo>
                <a:cubicBezTo>
                  <a:pt x="11048" y="157098"/>
                  <a:pt x="6350" y="145541"/>
                  <a:pt x="6350" y="130809"/>
                </a:cubicBezTo>
                <a:cubicBezTo>
                  <a:pt x="6350" y="100075"/>
                  <a:pt x="24510" y="82169"/>
                  <a:pt x="60959" y="77088"/>
                </a:cubicBezTo>
                <a:lnTo>
                  <a:pt x="109727" y="70230"/>
                </a:lnTo>
                <a:cubicBezTo>
                  <a:pt x="109727" y="43306"/>
                  <a:pt x="98678" y="29971"/>
                  <a:pt x="76453" y="29971"/>
                </a:cubicBezTo>
                <a:cubicBezTo>
                  <a:pt x="56641" y="29971"/>
                  <a:pt x="38734" y="36575"/>
                  <a:pt x="22351" y="49910"/>
                </a:cubicBezTo>
                <a:lnTo>
                  <a:pt x="22351" y="21716"/>
                </a:lnTo>
                <a:cubicBezTo>
                  <a:pt x="38734" y="11556"/>
                  <a:pt x="57657" y="6350"/>
                  <a:pt x="791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7761223" y="5542788"/>
            <a:ext cx="84455" cy="32130"/>
          </a:xfrm>
          <a:custGeom>
            <a:avLst/>
            <a:gdLst>
              <a:gd name="connsiteX0" fmla="*/ 6350 w 84455"/>
              <a:gd name="connsiteY0" fmla="*/ 6350 h 32130"/>
              <a:gd name="connsiteX1" fmla="*/ 6350 w 84455"/>
              <a:gd name="connsiteY1" fmla="*/ 25780 h 32130"/>
              <a:gd name="connsiteX2" fmla="*/ 78105 w 84455"/>
              <a:gd name="connsiteY2" fmla="*/ 25780 h 32130"/>
              <a:gd name="connsiteX3" fmla="*/ 78105 w 84455"/>
              <a:gd name="connsiteY3" fmla="*/ 6350 h 32130"/>
              <a:gd name="connsiteX4" fmla="*/ 6350 w 84455"/>
              <a:gd name="connsiteY4" fmla="*/ 6350 h 32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" h="32130">
                <a:moveTo>
                  <a:pt x="6350" y="6350"/>
                </a:moveTo>
                <a:lnTo>
                  <a:pt x="6350" y="25780"/>
                </a:lnTo>
                <a:lnTo>
                  <a:pt x="78105" y="25780"/>
                </a:lnTo>
                <a:lnTo>
                  <a:pt x="7810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7669530" y="5542788"/>
            <a:ext cx="83566" cy="32130"/>
          </a:xfrm>
          <a:custGeom>
            <a:avLst/>
            <a:gdLst>
              <a:gd name="connsiteX0" fmla="*/ 6350 w 83566"/>
              <a:gd name="connsiteY0" fmla="*/ 6350 h 32130"/>
              <a:gd name="connsiteX1" fmla="*/ 6350 w 83566"/>
              <a:gd name="connsiteY1" fmla="*/ 25780 h 32130"/>
              <a:gd name="connsiteX2" fmla="*/ 77215 w 83566"/>
              <a:gd name="connsiteY2" fmla="*/ 25780 h 32130"/>
              <a:gd name="connsiteX3" fmla="*/ 77215 w 83566"/>
              <a:gd name="connsiteY3" fmla="*/ 6350 h 32130"/>
              <a:gd name="connsiteX4" fmla="*/ 6350 w 83566"/>
              <a:gd name="connsiteY4" fmla="*/ 6350 h 321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566" h="32130">
                <a:moveTo>
                  <a:pt x="6350" y="6350"/>
                </a:moveTo>
                <a:lnTo>
                  <a:pt x="6350" y="25780"/>
                </a:lnTo>
                <a:lnTo>
                  <a:pt x="77215" y="25780"/>
                </a:lnTo>
                <a:lnTo>
                  <a:pt x="7721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761223" y="5509514"/>
            <a:ext cx="84455" cy="31750"/>
          </a:xfrm>
          <a:custGeom>
            <a:avLst/>
            <a:gdLst>
              <a:gd name="connsiteX0" fmla="*/ 6350 w 84455"/>
              <a:gd name="connsiteY0" fmla="*/ 6350 h 31750"/>
              <a:gd name="connsiteX1" fmla="*/ 6350 w 84455"/>
              <a:gd name="connsiteY1" fmla="*/ 25400 h 31750"/>
              <a:gd name="connsiteX2" fmla="*/ 78105 w 84455"/>
              <a:gd name="connsiteY2" fmla="*/ 25400 h 31750"/>
              <a:gd name="connsiteX3" fmla="*/ 78105 w 84455"/>
              <a:gd name="connsiteY3" fmla="*/ 6350 h 31750"/>
              <a:gd name="connsiteX4" fmla="*/ 6350 w 84455"/>
              <a:gd name="connsiteY4" fmla="*/ 635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455" h="31750">
                <a:moveTo>
                  <a:pt x="6350" y="6350"/>
                </a:moveTo>
                <a:lnTo>
                  <a:pt x="6350" y="25400"/>
                </a:lnTo>
                <a:lnTo>
                  <a:pt x="78105" y="25400"/>
                </a:lnTo>
                <a:lnTo>
                  <a:pt x="7810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7669530" y="5509514"/>
            <a:ext cx="83566" cy="31750"/>
          </a:xfrm>
          <a:custGeom>
            <a:avLst/>
            <a:gdLst>
              <a:gd name="connsiteX0" fmla="*/ 6350 w 83566"/>
              <a:gd name="connsiteY0" fmla="*/ 6350 h 31750"/>
              <a:gd name="connsiteX1" fmla="*/ 6350 w 83566"/>
              <a:gd name="connsiteY1" fmla="*/ 25400 h 31750"/>
              <a:gd name="connsiteX2" fmla="*/ 77215 w 83566"/>
              <a:gd name="connsiteY2" fmla="*/ 25400 h 31750"/>
              <a:gd name="connsiteX3" fmla="*/ 77215 w 83566"/>
              <a:gd name="connsiteY3" fmla="*/ 6350 h 31750"/>
              <a:gd name="connsiteX4" fmla="*/ 6350 w 83566"/>
              <a:gd name="connsiteY4" fmla="*/ 6350 h 31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566" h="31750">
                <a:moveTo>
                  <a:pt x="6350" y="6350"/>
                </a:moveTo>
                <a:lnTo>
                  <a:pt x="6350" y="25400"/>
                </a:lnTo>
                <a:lnTo>
                  <a:pt x="77215" y="25400"/>
                </a:lnTo>
                <a:lnTo>
                  <a:pt x="7721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603743" y="5494020"/>
            <a:ext cx="306832" cy="161810"/>
          </a:xfrm>
          <a:custGeom>
            <a:avLst/>
            <a:gdLst>
              <a:gd name="connsiteX0" fmla="*/ 51943 w 306832"/>
              <a:gd name="connsiteY0" fmla="*/ 6350 h 161810"/>
              <a:gd name="connsiteX1" fmla="*/ 255778 w 306832"/>
              <a:gd name="connsiteY1" fmla="*/ 6350 h 161810"/>
              <a:gd name="connsiteX2" fmla="*/ 255778 w 306832"/>
              <a:gd name="connsiteY2" fmla="*/ 97713 h 161810"/>
              <a:gd name="connsiteX3" fmla="*/ 235585 w 306832"/>
              <a:gd name="connsiteY3" fmla="*/ 97713 h 161810"/>
              <a:gd name="connsiteX4" fmla="*/ 235585 w 306832"/>
              <a:gd name="connsiteY4" fmla="*/ 89915 h 161810"/>
              <a:gd name="connsiteX5" fmla="*/ 163830 w 306832"/>
              <a:gd name="connsiteY5" fmla="*/ 89915 h 161810"/>
              <a:gd name="connsiteX6" fmla="*/ 163830 w 306832"/>
              <a:gd name="connsiteY6" fmla="*/ 106933 h 161810"/>
              <a:gd name="connsiteX7" fmla="*/ 283464 w 306832"/>
              <a:gd name="connsiteY7" fmla="*/ 106933 h 161810"/>
              <a:gd name="connsiteX8" fmla="*/ 283464 w 306832"/>
              <a:gd name="connsiteY8" fmla="*/ 122415 h 161810"/>
              <a:gd name="connsiteX9" fmla="*/ 163830 w 306832"/>
              <a:gd name="connsiteY9" fmla="*/ 122415 h 161810"/>
              <a:gd name="connsiteX10" fmla="*/ 163830 w 306832"/>
              <a:gd name="connsiteY10" fmla="*/ 139382 h 161810"/>
              <a:gd name="connsiteX11" fmla="*/ 300482 w 306832"/>
              <a:gd name="connsiteY11" fmla="*/ 139382 h 161810"/>
              <a:gd name="connsiteX12" fmla="*/ 300482 w 306832"/>
              <a:gd name="connsiteY12" fmla="*/ 155460 h 161810"/>
              <a:gd name="connsiteX13" fmla="*/ 6350 w 306832"/>
              <a:gd name="connsiteY13" fmla="*/ 155460 h 161810"/>
              <a:gd name="connsiteX14" fmla="*/ 6350 w 306832"/>
              <a:gd name="connsiteY14" fmla="*/ 139382 h 161810"/>
              <a:gd name="connsiteX15" fmla="*/ 143002 w 306832"/>
              <a:gd name="connsiteY15" fmla="*/ 139382 h 161810"/>
              <a:gd name="connsiteX16" fmla="*/ 143002 w 306832"/>
              <a:gd name="connsiteY16" fmla="*/ 122415 h 161810"/>
              <a:gd name="connsiteX17" fmla="*/ 23622 w 306832"/>
              <a:gd name="connsiteY17" fmla="*/ 122415 h 161810"/>
              <a:gd name="connsiteX18" fmla="*/ 23622 w 306832"/>
              <a:gd name="connsiteY18" fmla="*/ 106933 h 161810"/>
              <a:gd name="connsiteX19" fmla="*/ 143002 w 306832"/>
              <a:gd name="connsiteY19" fmla="*/ 106933 h 161810"/>
              <a:gd name="connsiteX20" fmla="*/ 143002 w 306832"/>
              <a:gd name="connsiteY20" fmla="*/ 89915 h 161810"/>
              <a:gd name="connsiteX21" fmla="*/ 72136 w 306832"/>
              <a:gd name="connsiteY21" fmla="*/ 89915 h 161810"/>
              <a:gd name="connsiteX22" fmla="*/ 72136 w 306832"/>
              <a:gd name="connsiteY22" fmla="*/ 97713 h 161810"/>
              <a:gd name="connsiteX23" fmla="*/ 51943 w 306832"/>
              <a:gd name="connsiteY23" fmla="*/ 97713 h 161810"/>
              <a:gd name="connsiteX24" fmla="*/ 51943 w 306832"/>
              <a:gd name="connsiteY24" fmla="*/ 6350 h 1618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06832" h="161810">
                <a:moveTo>
                  <a:pt x="51943" y="6350"/>
                </a:moveTo>
                <a:lnTo>
                  <a:pt x="255778" y="6350"/>
                </a:lnTo>
                <a:lnTo>
                  <a:pt x="255778" y="97713"/>
                </a:lnTo>
                <a:lnTo>
                  <a:pt x="235585" y="97713"/>
                </a:lnTo>
                <a:lnTo>
                  <a:pt x="235585" y="89915"/>
                </a:lnTo>
                <a:lnTo>
                  <a:pt x="163830" y="89915"/>
                </a:lnTo>
                <a:lnTo>
                  <a:pt x="163830" y="106933"/>
                </a:lnTo>
                <a:lnTo>
                  <a:pt x="283464" y="106933"/>
                </a:lnTo>
                <a:lnTo>
                  <a:pt x="283464" y="122415"/>
                </a:lnTo>
                <a:lnTo>
                  <a:pt x="163830" y="122415"/>
                </a:lnTo>
                <a:lnTo>
                  <a:pt x="163830" y="139382"/>
                </a:lnTo>
                <a:lnTo>
                  <a:pt x="300482" y="139382"/>
                </a:lnTo>
                <a:lnTo>
                  <a:pt x="300482" y="155460"/>
                </a:lnTo>
                <a:lnTo>
                  <a:pt x="6350" y="155460"/>
                </a:lnTo>
                <a:lnTo>
                  <a:pt x="6350" y="139382"/>
                </a:lnTo>
                <a:lnTo>
                  <a:pt x="143002" y="139382"/>
                </a:lnTo>
                <a:lnTo>
                  <a:pt x="143002" y="122415"/>
                </a:lnTo>
                <a:lnTo>
                  <a:pt x="23622" y="122415"/>
                </a:lnTo>
                <a:lnTo>
                  <a:pt x="23622" y="106933"/>
                </a:lnTo>
                <a:lnTo>
                  <a:pt x="143002" y="106933"/>
                </a:lnTo>
                <a:lnTo>
                  <a:pt x="143002" y="89915"/>
                </a:lnTo>
                <a:lnTo>
                  <a:pt x="72136" y="89915"/>
                </a:lnTo>
                <a:lnTo>
                  <a:pt x="72136" y="97713"/>
                </a:lnTo>
                <a:lnTo>
                  <a:pt x="51943" y="97713"/>
                </a:lnTo>
                <a:lnTo>
                  <a:pt x="5194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7376286" y="5472557"/>
            <a:ext cx="153796" cy="39751"/>
          </a:xfrm>
          <a:custGeom>
            <a:avLst/>
            <a:gdLst>
              <a:gd name="connsiteX0" fmla="*/ 6350 w 153796"/>
              <a:gd name="connsiteY0" fmla="*/ 6350 h 39751"/>
              <a:gd name="connsiteX1" fmla="*/ 6350 w 153796"/>
              <a:gd name="connsiteY1" fmla="*/ 33401 h 39751"/>
              <a:gd name="connsiteX2" fmla="*/ 147446 w 153796"/>
              <a:gd name="connsiteY2" fmla="*/ 33401 h 39751"/>
              <a:gd name="connsiteX3" fmla="*/ 147446 w 153796"/>
              <a:gd name="connsiteY3" fmla="*/ 6350 h 39751"/>
              <a:gd name="connsiteX4" fmla="*/ 6350 w 153796"/>
              <a:gd name="connsiteY4" fmla="*/ 6350 h 397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3796" h="39751">
                <a:moveTo>
                  <a:pt x="6350" y="6350"/>
                </a:moveTo>
                <a:lnTo>
                  <a:pt x="6350" y="33401"/>
                </a:lnTo>
                <a:lnTo>
                  <a:pt x="147446" y="33401"/>
                </a:lnTo>
                <a:lnTo>
                  <a:pt x="14744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7606156" y="5463666"/>
            <a:ext cx="303149" cy="28702"/>
          </a:xfrm>
          <a:custGeom>
            <a:avLst/>
            <a:gdLst>
              <a:gd name="connsiteX0" fmla="*/ 6350 w 303149"/>
              <a:gd name="connsiteY0" fmla="*/ 6350 h 28702"/>
              <a:gd name="connsiteX1" fmla="*/ 296799 w 303149"/>
              <a:gd name="connsiteY1" fmla="*/ 6350 h 28702"/>
              <a:gd name="connsiteX2" fmla="*/ 296799 w 303149"/>
              <a:gd name="connsiteY2" fmla="*/ 22352 h 28702"/>
              <a:gd name="connsiteX3" fmla="*/ 6350 w 303149"/>
              <a:gd name="connsiteY3" fmla="*/ 22352 h 28702"/>
              <a:gd name="connsiteX4" fmla="*/ 6350 w 303149"/>
              <a:gd name="connsiteY4" fmla="*/ 6350 h 28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3149" h="28702">
                <a:moveTo>
                  <a:pt x="6350" y="6350"/>
                </a:moveTo>
                <a:lnTo>
                  <a:pt x="296799" y="6350"/>
                </a:lnTo>
                <a:lnTo>
                  <a:pt x="296799" y="22352"/>
                </a:lnTo>
                <a:lnTo>
                  <a:pt x="6350" y="2235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994779" y="5458840"/>
            <a:ext cx="306704" cy="204724"/>
          </a:xfrm>
          <a:custGeom>
            <a:avLst/>
            <a:gdLst>
              <a:gd name="connsiteX0" fmla="*/ 60452 w 306704"/>
              <a:gd name="connsiteY0" fmla="*/ 6350 h 204724"/>
              <a:gd name="connsiteX1" fmla="*/ 240918 w 306704"/>
              <a:gd name="connsiteY1" fmla="*/ 6350 h 204724"/>
              <a:gd name="connsiteX2" fmla="*/ 240918 w 306704"/>
              <a:gd name="connsiteY2" fmla="*/ 30480 h 204724"/>
              <a:gd name="connsiteX3" fmla="*/ 170306 w 306704"/>
              <a:gd name="connsiteY3" fmla="*/ 75692 h 204724"/>
              <a:gd name="connsiteX4" fmla="*/ 170306 w 306704"/>
              <a:gd name="connsiteY4" fmla="*/ 83820 h 204724"/>
              <a:gd name="connsiteX5" fmla="*/ 300354 w 306704"/>
              <a:gd name="connsiteY5" fmla="*/ 83820 h 204724"/>
              <a:gd name="connsiteX6" fmla="*/ 300354 w 306704"/>
              <a:gd name="connsiteY6" fmla="*/ 105791 h 204724"/>
              <a:gd name="connsiteX7" fmla="*/ 170306 w 306704"/>
              <a:gd name="connsiteY7" fmla="*/ 105791 h 204724"/>
              <a:gd name="connsiteX8" fmla="*/ 170306 w 306704"/>
              <a:gd name="connsiteY8" fmla="*/ 160566 h 204724"/>
              <a:gd name="connsiteX9" fmla="*/ 132460 w 306704"/>
              <a:gd name="connsiteY9" fmla="*/ 198374 h 204724"/>
              <a:gd name="connsiteX10" fmla="*/ 88138 w 306704"/>
              <a:gd name="connsiteY10" fmla="*/ 197777 h 204724"/>
              <a:gd name="connsiteX11" fmla="*/ 84581 w 306704"/>
              <a:gd name="connsiteY11" fmla="*/ 171284 h 204724"/>
              <a:gd name="connsiteX12" fmla="*/ 126238 w 306704"/>
              <a:gd name="connsiteY12" fmla="*/ 174561 h 204724"/>
              <a:gd name="connsiteX13" fmla="*/ 145922 w 306704"/>
              <a:gd name="connsiteY13" fmla="*/ 153429 h 204724"/>
              <a:gd name="connsiteX14" fmla="*/ 145922 w 306704"/>
              <a:gd name="connsiteY14" fmla="*/ 105791 h 204724"/>
              <a:gd name="connsiteX15" fmla="*/ 6350 w 306704"/>
              <a:gd name="connsiteY15" fmla="*/ 105791 h 204724"/>
              <a:gd name="connsiteX16" fmla="*/ 6350 w 306704"/>
              <a:gd name="connsiteY16" fmla="*/ 83820 h 204724"/>
              <a:gd name="connsiteX17" fmla="*/ 145922 w 306704"/>
              <a:gd name="connsiteY17" fmla="*/ 83820 h 204724"/>
              <a:gd name="connsiteX18" fmla="*/ 145922 w 306704"/>
              <a:gd name="connsiteY18" fmla="*/ 65024 h 204724"/>
              <a:gd name="connsiteX19" fmla="*/ 204596 w 306704"/>
              <a:gd name="connsiteY19" fmla="*/ 28067 h 204724"/>
              <a:gd name="connsiteX20" fmla="*/ 60452 w 306704"/>
              <a:gd name="connsiteY20" fmla="*/ 28067 h 204724"/>
              <a:gd name="connsiteX21" fmla="*/ 60452 w 306704"/>
              <a:gd name="connsiteY21" fmla="*/ 6350 h 204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306704" h="204724">
                <a:moveTo>
                  <a:pt x="60452" y="6350"/>
                </a:moveTo>
                <a:lnTo>
                  <a:pt x="240918" y="6350"/>
                </a:lnTo>
                <a:lnTo>
                  <a:pt x="240918" y="30480"/>
                </a:lnTo>
                <a:lnTo>
                  <a:pt x="170306" y="75692"/>
                </a:lnTo>
                <a:lnTo>
                  <a:pt x="170306" y="83820"/>
                </a:lnTo>
                <a:lnTo>
                  <a:pt x="300354" y="83820"/>
                </a:lnTo>
                <a:lnTo>
                  <a:pt x="300354" y="105791"/>
                </a:lnTo>
                <a:lnTo>
                  <a:pt x="170306" y="105791"/>
                </a:lnTo>
                <a:lnTo>
                  <a:pt x="170306" y="160566"/>
                </a:lnTo>
                <a:cubicBezTo>
                  <a:pt x="170306" y="185775"/>
                  <a:pt x="157733" y="198374"/>
                  <a:pt x="132460" y="198374"/>
                </a:cubicBezTo>
                <a:cubicBezTo>
                  <a:pt x="122427" y="198374"/>
                  <a:pt x="107568" y="198170"/>
                  <a:pt x="88138" y="197777"/>
                </a:cubicBezTo>
                <a:cubicBezTo>
                  <a:pt x="87376" y="190233"/>
                  <a:pt x="86232" y="181407"/>
                  <a:pt x="84581" y="171284"/>
                </a:cubicBezTo>
                <a:cubicBezTo>
                  <a:pt x="100329" y="173469"/>
                  <a:pt x="114172" y="174561"/>
                  <a:pt x="126238" y="174561"/>
                </a:cubicBezTo>
                <a:cubicBezTo>
                  <a:pt x="139318" y="174561"/>
                  <a:pt x="145922" y="167513"/>
                  <a:pt x="145922" y="153429"/>
                </a:cubicBezTo>
                <a:lnTo>
                  <a:pt x="145922" y="105791"/>
                </a:lnTo>
                <a:lnTo>
                  <a:pt x="6350" y="105791"/>
                </a:lnTo>
                <a:lnTo>
                  <a:pt x="6350" y="83820"/>
                </a:lnTo>
                <a:lnTo>
                  <a:pt x="145922" y="83820"/>
                </a:lnTo>
                <a:lnTo>
                  <a:pt x="145922" y="65024"/>
                </a:lnTo>
                <a:lnTo>
                  <a:pt x="204596" y="28067"/>
                </a:lnTo>
                <a:lnTo>
                  <a:pt x="60452" y="28067"/>
                </a:lnTo>
                <a:lnTo>
                  <a:pt x="6045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7328154" y="5453507"/>
            <a:ext cx="252221" cy="213626"/>
          </a:xfrm>
          <a:custGeom>
            <a:avLst/>
            <a:gdLst>
              <a:gd name="connsiteX0" fmla="*/ 31877 w 252221"/>
              <a:gd name="connsiteY0" fmla="*/ 6350 h 213626"/>
              <a:gd name="connsiteX1" fmla="*/ 218185 w 252221"/>
              <a:gd name="connsiteY1" fmla="*/ 6350 h 213626"/>
              <a:gd name="connsiteX2" fmla="*/ 218185 w 252221"/>
              <a:gd name="connsiteY2" fmla="*/ 82296 h 213626"/>
              <a:gd name="connsiteX3" fmla="*/ 195579 w 252221"/>
              <a:gd name="connsiteY3" fmla="*/ 82296 h 213626"/>
              <a:gd name="connsiteX4" fmla="*/ 195579 w 252221"/>
              <a:gd name="connsiteY4" fmla="*/ 71501 h 213626"/>
              <a:gd name="connsiteX5" fmla="*/ 136652 w 252221"/>
              <a:gd name="connsiteY5" fmla="*/ 71501 h 213626"/>
              <a:gd name="connsiteX6" fmla="*/ 136652 w 252221"/>
              <a:gd name="connsiteY6" fmla="*/ 99567 h 213626"/>
              <a:gd name="connsiteX7" fmla="*/ 245871 w 252221"/>
              <a:gd name="connsiteY7" fmla="*/ 99567 h 213626"/>
              <a:gd name="connsiteX8" fmla="*/ 245871 w 252221"/>
              <a:gd name="connsiteY8" fmla="*/ 150431 h 213626"/>
              <a:gd name="connsiteX9" fmla="*/ 209930 w 252221"/>
              <a:gd name="connsiteY9" fmla="*/ 184658 h 213626"/>
              <a:gd name="connsiteX10" fmla="*/ 175132 w 252221"/>
              <a:gd name="connsiteY10" fmla="*/ 184353 h 213626"/>
              <a:gd name="connsiteX11" fmla="*/ 170560 w 252221"/>
              <a:gd name="connsiteY11" fmla="*/ 161442 h 213626"/>
              <a:gd name="connsiteX12" fmla="*/ 204215 w 252221"/>
              <a:gd name="connsiteY12" fmla="*/ 163220 h 213626"/>
              <a:gd name="connsiteX13" fmla="*/ 222757 w 252221"/>
              <a:gd name="connsiteY13" fmla="*/ 147154 h 213626"/>
              <a:gd name="connsiteX14" fmla="*/ 222757 w 252221"/>
              <a:gd name="connsiteY14" fmla="*/ 119126 h 213626"/>
              <a:gd name="connsiteX15" fmla="*/ 136652 w 252221"/>
              <a:gd name="connsiteY15" fmla="*/ 119126 h 213626"/>
              <a:gd name="connsiteX16" fmla="*/ 136652 w 252221"/>
              <a:gd name="connsiteY16" fmla="*/ 207276 h 213626"/>
              <a:gd name="connsiteX17" fmla="*/ 112902 w 252221"/>
              <a:gd name="connsiteY17" fmla="*/ 207276 h 213626"/>
              <a:gd name="connsiteX18" fmla="*/ 112902 w 252221"/>
              <a:gd name="connsiteY18" fmla="*/ 119126 h 213626"/>
              <a:gd name="connsiteX19" fmla="*/ 29590 w 252221"/>
              <a:gd name="connsiteY19" fmla="*/ 119126 h 213626"/>
              <a:gd name="connsiteX20" fmla="*/ 29590 w 252221"/>
              <a:gd name="connsiteY20" fmla="*/ 184353 h 213626"/>
              <a:gd name="connsiteX21" fmla="*/ 6350 w 252221"/>
              <a:gd name="connsiteY21" fmla="*/ 184353 h 213626"/>
              <a:gd name="connsiteX22" fmla="*/ 6350 w 252221"/>
              <a:gd name="connsiteY22" fmla="*/ 99567 h 213626"/>
              <a:gd name="connsiteX23" fmla="*/ 112902 w 252221"/>
              <a:gd name="connsiteY23" fmla="*/ 99567 h 213626"/>
              <a:gd name="connsiteX24" fmla="*/ 112902 w 252221"/>
              <a:gd name="connsiteY24" fmla="*/ 71501 h 213626"/>
              <a:gd name="connsiteX25" fmla="*/ 54482 w 252221"/>
              <a:gd name="connsiteY25" fmla="*/ 71501 h 213626"/>
              <a:gd name="connsiteX26" fmla="*/ 54482 w 252221"/>
              <a:gd name="connsiteY26" fmla="*/ 82296 h 213626"/>
              <a:gd name="connsiteX27" fmla="*/ 31877 w 252221"/>
              <a:gd name="connsiteY27" fmla="*/ 82296 h 213626"/>
              <a:gd name="connsiteX28" fmla="*/ 31877 w 252221"/>
              <a:gd name="connsiteY28" fmla="*/ 6350 h 213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52221" h="213626">
                <a:moveTo>
                  <a:pt x="31877" y="6350"/>
                </a:moveTo>
                <a:lnTo>
                  <a:pt x="218185" y="6350"/>
                </a:lnTo>
                <a:lnTo>
                  <a:pt x="218185" y="82296"/>
                </a:lnTo>
                <a:lnTo>
                  <a:pt x="195579" y="82296"/>
                </a:lnTo>
                <a:lnTo>
                  <a:pt x="195579" y="71501"/>
                </a:lnTo>
                <a:lnTo>
                  <a:pt x="136652" y="71501"/>
                </a:lnTo>
                <a:lnTo>
                  <a:pt x="136652" y="99567"/>
                </a:lnTo>
                <a:lnTo>
                  <a:pt x="245871" y="99567"/>
                </a:lnTo>
                <a:lnTo>
                  <a:pt x="245871" y="150431"/>
                </a:lnTo>
                <a:cubicBezTo>
                  <a:pt x="245871" y="173240"/>
                  <a:pt x="233933" y="184658"/>
                  <a:pt x="209930" y="184658"/>
                </a:cubicBezTo>
                <a:cubicBezTo>
                  <a:pt x="199770" y="184658"/>
                  <a:pt x="188214" y="184556"/>
                  <a:pt x="175132" y="184353"/>
                </a:cubicBezTo>
                <a:cubicBezTo>
                  <a:pt x="173863" y="177419"/>
                  <a:pt x="172465" y="169773"/>
                  <a:pt x="170560" y="161442"/>
                </a:cubicBezTo>
                <a:cubicBezTo>
                  <a:pt x="182752" y="162636"/>
                  <a:pt x="193928" y="163220"/>
                  <a:pt x="204215" y="163220"/>
                </a:cubicBezTo>
                <a:cubicBezTo>
                  <a:pt x="216534" y="163220"/>
                  <a:pt x="222757" y="157873"/>
                  <a:pt x="222757" y="147154"/>
                </a:cubicBezTo>
                <a:lnTo>
                  <a:pt x="222757" y="119126"/>
                </a:lnTo>
                <a:lnTo>
                  <a:pt x="136652" y="119126"/>
                </a:lnTo>
                <a:lnTo>
                  <a:pt x="136652" y="207276"/>
                </a:lnTo>
                <a:lnTo>
                  <a:pt x="112902" y="207276"/>
                </a:lnTo>
                <a:lnTo>
                  <a:pt x="112902" y="119126"/>
                </a:lnTo>
                <a:lnTo>
                  <a:pt x="29590" y="119126"/>
                </a:lnTo>
                <a:lnTo>
                  <a:pt x="29590" y="184353"/>
                </a:lnTo>
                <a:lnTo>
                  <a:pt x="6350" y="184353"/>
                </a:lnTo>
                <a:lnTo>
                  <a:pt x="6350" y="99567"/>
                </a:lnTo>
                <a:lnTo>
                  <a:pt x="112902" y="99567"/>
                </a:lnTo>
                <a:lnTo>
                  <a:pt x="112902" y="71501"/>
                </a:lnTo>
                <a:lnTo>
                  <a:pt x="54482" y="71501"/>
                </a:lnTo>
                <a:lnTo>
                  <a:pt x="54482" y="82296"/>
                </a:lnTo>
                <a:lnTo>
                  <a:pt x="31877" y="82296"/>
                </a:lnTo>
                <a:lnTo>
                  <a:pt x="3187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773164" y="5433821"/>
            <a:ext cx="138176" cy="133730"/>
          </a:xfrm>
          <a:custGeom>
            <a:avLst/>
            <a:gdLst>
              <a:gd name="connsiteX0" fmla="*/ 6350 w 138176"/>
              <a:gd name="connsiteY0" fmla="*/ 6350 h 133730"/>
              <a:gd name="connsiteX1" fmla="*/ 70357 w 138176"/>
              <a:gd name="connsiteY1" fmla="*/ 127381 h 133730"/>
              <a:gd name="connsiteX2" fmla="*/ 131826 w 138176"/>
              <a:gd name="connsiteY2" fmla="*/ 6350 h 133730"/>
              <a:gd name="connsiteX3" fmla="*/ 6350 w 138176"/>
              <a:gd name="connsiteY3" fmla="*/ 6350 h 133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8176" h="133730">
                <a:moveTo>
                  <a:pt x="6350" y="6350"/>
                </a:moveTo>
                <a:cubicBezTo>
                  <a:pt x="15240" y="55245"/>
                  <a:pt x="36576" y="95504"/>
                  <a:pt x="70357" y="127381"/>
                </a:cubicBezTo>
                <a:cubicBezTo>
                  <a:pt x="102616" y="97409"/>
                  <a:pt x="123063" y="57150"/>
                  <a:pt x="131826" y="6350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7671943" y="5417820"/>
            <a:ext cx="171577" cy="28702"/>
          </a:xfrm>
          <a:custGeom>
            <a:avLst/>
            <a:gdLst>
              <a:gd name="connsiteX0" fmla="*/ 6350 w 171577"/>
              <a:gd name="connsiteY0" fmla="*/ 6350 h 28702"/>
              <a:gd name="connsiteX1" fmla="*/ 6350 w 171577"/>
              <a:gd name="connsiteY1" fmla="*/ 22351 h 28702"/>
              <a:gd name="connsiteX2" fmla="*/ 165226 w 171577"/>
              <a:gd name="connsiteY2" fmla="*/ 22351 h 28702"/>
              <a:gd name="connsiteX3" fmla="*/ 165226 w 171577"/>
              <a:gd name="connsiteY3" fmla="*/ 6350 h 28702"/>
              <a:gd name="connsiteX4" fmla="*/ 6350 w 171577"/>
              <a:gd name="connsiteY4" fmla="*/ 6350 h 28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577" h="28702">
                <a:moveTo>
                  <a:pt x="6350" y="6350"/>
                </a:moveTo>
                <a:lnTo>
                  <a:pt x="6350" y="22351"/>
                </a:lnTo>
                <a:lnTo>
                  <a:pt x="165226" y="22351"/>
                </a:lnTo>
                <a:lnTo>
                  <a:pt x="16522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968106" y="5416041"/>
            <a:ext cx="213868" cy="197815"/>
          </a:xfrm>
          <a:custGeom>
            <a:avLst/>
            <a:gdLst>
              <a:gd name="connsiteX0" fmla="*/ 172466 w 213868"/>
              <a:gd name="connsiteY0" fmla="*/ 6350 h 197815"/>
              <a:gd name="connsiteX1" fmla="*/ 194183 w 213868"/>
              <a:gd name="connsiteY1" fmla="*/ 20954 h 197815"/>
              <a:gd name="connsiteX2" fmla="*/ 130683 w 213868"/>
              <a:gd name="connsiteY2" fmla="*/ 95885 h 197815"/>
              <a:gd name="connsiteX3" fmla="*/ 207518 w 213868"/>
              <a:gd name="connsiteY3" fmla="*/ 168275 h 197815"/>
              <a:gd name="connsiteX4" fmla="*/ 186944 w 213868"/>
              <a:gd name="connsiteY4" fmla="*/ 189077 h 197815"/>
              <a:gd name="connsiteX5" fmla="*/ 112903 w 213868"/>
              <a:gd name="connsiteY5" fmla="*/ 114680 h 197815"/>
              <a:gd name="connsiteX6" fmla="*/ 25400 w 213868"/>
              <a:gd name="connsiteY6" fmla="*/ 191465 h 197815"/>
              <a:gd name="connsiteX7" fmla="*/ 6350 w 213868"/>
              <a:gd name="connsiteY7" fmla="*/ 172110 h 197815"/>
              <a:gd name="connsiteX8" fmla="*/ 95123 w 213868"/>
              <a:gd name="connsiteY8" fmla="*/ 97790 h 197815"/>
              <a:gd name="connsiteX9" fmla="*/ 18288 w 213868"/>
              <a:gd name="connsiteY9" fmla="*/ 28067 h 197815"/>
              <a:gd name="connsiteX10" fmla="*/ 34925 w 213868"/>
              <a:gd name="connsiteY10" fmla="*/ 12319 h 197815"/>
              <a:gd name="connsiteX11" fmla="*/ 112776 w 213868"/>
              <a:gd name="connsiteY11" fmla="*/ 79502 h 197815"/>
              <a:gd name="connsiteX12" fmla="*/ 172466 w 213868"/>
              <a:gd name="connsiteY12" fmla="*/ 6350 h 197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3868" h="197815">
                <a:moveTo>
                  <a:pt x="172466" y="6350"/>
                </a:moveTo>
                <a:lnTo>
                  <a:pt x="194183" y="20954"/>
                </a:lnTo>
                <a:cubicBezTo>
                  <a:pt x="173355" y="47879"/>
                  <a:pt x="152146" y="72898"/>
                  <a:pt x="130683" y="95885"/>
                </a:cubicBezTo>
                <a:cubicBezTo>
                  <a:pt x="155448" y="118491"/>
                  <a:pt x="181102" y="142494"/>
                  <a:pt x="207518" y="168275"/>
                </a:cubicBezTo>
                <a:lnTo>
                  <a:pt x="186944" y="189077"/>
                </a:lnTo>
                <a:cubicBezTo>
                  <a:pt x="162941" y="163957"/>
                  <a:pt x="138303" y="139192"/>
                  <a:pt x="112903" y="114680"/>
                </a:cubicBezTo>
                <a:cubicBezTo>
                  <a:pt x="84201" y="143764"/>
                  <a:pt x="54991" y="169291"/>
                  <a:pt x="25400" y="191465"/>
                </a:cubicBezTo>
                <a:cubicBezTo>
                  <a:pt x="20574" y="185305"/>
                  <a:pt x="14224" y="178866"/>
                  <a:pt x="6350" y="172110"/>
                </a:cubicBezTo>
                <a:cubicBezTo>
                  <a:pt x="37465" y="150876"/>
                  <a:pt x="67056" y="126111"/>
                  <a:pt x="95123" y="97790"/>
                </a:cubicBezTo>
                <a:cubicBezTo>
                  <a:pt x="70231" y="74295"/>
                  <a:pt x="44577" y="51054"/>
                  <a:pt x="18288" y="28067"/>
                </a:cubicBezTo>
                <a:lnTo>
                  <a:pt x="34925" y="12319"/>
                </a:lnTo>
                <a:cubicBezTo>
                  <a:pt x="59690" y="32766"/>
                  <a:pt x="85598" y="55117"/>
                  <a:pt x="112776" y="79502"/>
                </a:cubicBezTo>
                <a:cubicBezTo>
                  <a:pt x="133477" y="57150"/>
                  <a:pt x="153416" y="32766"/>
                  <a:pt x="1724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7671943" y="5387721"/>
            <a:ext cx="171577" cy="28447"/>
          </a:xfrm>
          <a:custGeom>
            <a:avLst/>
            <a:gdLst>
              <a:gd name="connsiteX0" fmla="*/ 6350 w 171577"/>
              <a:gd name="connsiteY0" fmla="*/ 6350 h 28447"/>
              <a:gd name="connsiteX1" fmla="*/ 6350 w 171577"/>
              <a:gd name="connsiteY1" fmla="*/ 22097 h 28447"/>
              <a:gd name="connsiteX2" fmla="*/ 165226 w 171577"/>
              <a:gd name="connsiteY2" fmla="*/ 22097 h 28447"/>
              <a:gd name="connsiteX3" fmla="*/ 165226 w 171577"/>
              <a:gd name="connsiteY3" fmla="*/ 6350 h 28447"/>
              <a:gd name="connsiteX4" fmla="*/ 6350 w 171577"/>
              <a:gd name="connsiteY4" fmla="*/ 6350 h 28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1577" h="28447">
                <a:moveTo>
                  <a:pt x="6350" y="6350"/>
                </a:moveTo>
                <a:lnTo>
                  <a:pt x="6350" y="22097"/>
                </a:lnTo>
                <a:lnTo>
                  <a:pt x="165226" y="22097"/>
                </a:lnTo>
                <a:lnTo>
                  <a:pt x="16522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931784" y="5381752"/>
            <a:ext cx="273431" cy="266331"/>
          </a:xfrm>
          <a:custGeom>
            <a:avLst/>
            <a:gdLst>
              <a:gd name="connsiteX0" fmla="*/ 6350 w 273431"/>
              <a:gd name="connsiteY0" fmla="*/ 6350 h 266331"/>
              <a:gd name="connsiteX1" fmla="*/ 262255 w 273431"/>
              <a:gd name="connsiteY1" fmla="*/ 6350 h 266331"/>
              <a:gd name="connsiteX2" fmla="*/ 262255 w 273431"/>
              <a:gd name="connsiteY2" fmla="*/ 29590 h 266331"/>
              <a:gd name="connsiteX3" fmla="*/ 31622 w 273431"/>
              <a:gd name="connsiteY3" fmla="*/ 29590 h 266331"/>
              <a:gd name="connsiteX4" fmla="*/ 31622 w 273431"/>
              <a:gd name="connsiteY4" fmla="*/ 237363 h 266331"/>
              <a:gd name="connsiteX5" fmla="*/ 267081 w 273431"/>
              <a:gd name="connsiteY5" fmla="*/ 237363 h 266331"/>
              <a:gd name="connsiteX6" fmla="*/ 267081 w 273431"/>
              <a:gd name="connsiteY6" fmla="*/ 259981 h 266331"/>
              <a:gd name="connsiteX7" fmla="*/ 6350 w 273431"/>
              <a:gd name="connsiteY7" fmla="*/ 259981 h 266331"/>
              <a:gd name="connsiteX8" fmla="*/ 6350 w 273431"/>
              <a:gd name="connsiteY8" fmla="*/ 6350 h 266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3431" h="266331">
                <a:moveTo>
                  <a:pt x="6350" y="6350"/>
                </a:moveTo>
                <a:lnTo>
                  <a:pt x="262255" y="6350"/>
                </a:lnTo>
                <a:lnTo>
                  <a:pt x="262255" y="29590"/>
                </a:lnTo>
                <a:lnTo>
                  <a:pt x="31622" y="29590"/>
                </a:lnTo>
                <a:lnTo>
                  <a:pt x="31622" y="237363"/>
                </a:lnTo>
                <a:lnTo>
                  <a:pt x="267081" y="237363"/>
                </a:lnTo>
                <a:lnTo>
                  <a:pt x="267081" y="259981"/>
                </a:lnTo>
                <a:lnTo>
                  <a:pt x="6350" y="25998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7651622" y="5372227"/>
            <a:ext cx="212217" cy="97916"/>
          </a:xfrm>
          <a:custGeom>
            <a:avLst/>
            <a:gdLst>
              <a:gd name="connsiteX0" fmla="*/ 6350 w 212217"/>
              <a:gd name="connsiteY0" fmla="*/ 6350 h 97916"/>
              <a:gd name="connsiteX1" fmla="*/ 205867 w 212217"/>
              <a:gd name="connsiteY1" fmla="*/ 6350 h 97916"/>
              <a:gd name="connsiteX2" fmla="*/ 205867 w 212217"/>
              <a:gd name="connsiteY2" fmla="*/ 91566 h 97916"/>
              <a:gd name="connsiteX3" fmla="*/ 185546 w 212217"/>
              <a:gd name="connsiteY3" fmla="*/ 91566 h 97916"/>
              <a:gd name="connsiteX4" fmla="*/ 185546 w 212217"/>
              <a:gd name="connsiteY4" fmla="*/ 83438 h 97916"/>
              <a:gd name="connsiteX5" fmla="*/ 26670 w 212217"/>
              <a:gd name="connsiteY5" fmla="*/ 83438 h 97916"/>
              <a:gd name="connsiteX6" fmla="*/ 26670 w 212217"/>
              <a:gd name="connsiteY6" fmla="*/ 91566 h 97916"/>
              <a:gd name="connsiteX7" fmla="*/ 6350 w 212217"/>
              <a:gd name="connsiteY7" fmla="*/ 91566 h 97916"/>
              <a:gd name="connsiteX8" fmla="*/ 6350 w 212217"/>
              <a:gd name="connsiteY8" fmla="*/ 6350 h 97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2217" h="97916">
                <a:moveTo>
                  <a:pt x="6350" y="6350"/>
                </a:moveTo>
                <a:lnTo>
                  <a:pt x="205867" y="6350"/>
                </a:lnTo>
                <a:lnTo>
                  <a:pt x="205867" y="91566"/>
                </a:lnTo>
                <a:lnTo>
                  <a:pt x="185546" y="91566"/>
                </a:lnTo>
                <a:lnTo>
                  <a:pt x="185546" y="83438"/>
                </a:lnTo>
                <a:lnTo>
                  <a:pt x="26670" y="83438"/>
                </a:lnTo>
                <a:lnTo>
                  <a:pt x="26670" y="91566"/>
                </a:lnTo>
                <a:lnTo>
                  <a:pt x="6350" y="91566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7310501" y="5360923"/>
            <a:ext cx="284226" cy="117475"/>
          </a:xfrm>
          <a:custGeom>
            <a:avLst/>
            <a:gdLst>
              <a:gd name="connsiteX0" fmla="*/ 130175 w 284226"/>
              <a:gd name="connsiteY0" fmla="*/ 6350 h 117475"/>
              <a:gd name="connsiteX1" fmla="*/ 154051 w 284226"/>
              <a:gd name="connsiteY1" fmla="*/ 6350 h 117475"/>
              <a:gd name="connsiteX2" fmla="*/ 154051 w 284226"/>
              <a:gd name="connsiteY2" fmla="*/ 58420 h 117475"/>
              <a:gd name="connsiteX3" fmla="*/ 203200 w 284226"/>
              <a:gd name="connsiteY3" fmla="*/ 58420 h 117475"/>
              <a:gd name="connsiteX4" fmla="*/ 191261 w 284226"/>
              <a:gd name="connsiteY4" fmla="*/ 43560 h 117475"/>
              <a:gd name="connsiteX5" fmla="*/ 237743 w 284226"/>
              <a:gd name="connsiteY5" fmla="*/ 9397 h 117475"/>
              <a:gd name="connsiteX6" fmla="*/ 254889 w 284226"/>
              <a:gd name="connsiteY6" fmla="*/ 26923 h 117475"/>
              <a:gd name="connsiteX7" fmla="*/ 210057 w 284226"/>
              <a:gd name="connsiteY7" fmla="*/ 58420 h 117475"/>
              <a:gd name="connsiteX8" fmla="*/ 277876 w 284226"/>
              <a:gd name="connsiteY8" fmla="*/ 58420 h 117475"/>
              <a:gd name="connsiteX9" fmla="*/ 277876 w 284226"/>
              <a:gd name="connsiteY9" fmla="*/ 111125 h 117475"/>
              <a:gd name="connsiteX10" fmla="*/ 254634 w 284226"/>
              <a:gd name="connsiteY10" fmla="*/ 111125 h 117475"/>
              <a:gd name="connsiteX11" fmla="*/ 254634 w 284226"/>
              <a:gd name="connsiteY11" fmla="*/ 78740 h 117475"/>
              <a:gd name="connsiteX12" fmla="*/ 29591 w 284226"/>
              <a:gd name="connsiteY12" fmla="*/ 78740 h 117475"/>
              <a:gd name="connsiteX13" fmla="*/ 29591 w 284226"/>
              <a:gd name="connsiteY13" fmla="*/ 111125 h 117475"/>
              <a:gd name="connsiteX14" fmla="*/ 6350 w 284226"/>
              <a:gd name="connsiteY14" fmla="*/ 111125 h 117475"/>
              <a:gd name="connsiteX15" fmla="*/ 6350 w 284226"/>
              <a:gd name="connsiteY15" fmla="*/ 58420 h 117475"/>
              <a:gd name="connsiteX16" fmla="*/ 76454 w 284226"/>
              <a:gd name="connsiteY16" fmla="*/ 58420 h 117475"/>
              <a:gd name="connsiteX17" fmla="*/ 34925 w 284226"/>
              <a:gd name="connsiteY17" fmla="*/ 25780 h 117475"/>
              <a:gd name="connsiteX18" fmla="*/ 48641 w 284226"/>
              <a:gd name="connsiteY18" fmla="*/ 10286 h 117475"/>
              <a:gd name="connsiteX19" fmla="*/ 93598 w 284226"/>
              <a:gd name="connsiteY19" fmla="*/ 41529 h 117475"/>
              <a:gd name="connsiteX20" fmla="*/ 77723 w 284226"/>
              <a:gd name="connsiteY20" fmla="*/ 58420 h 117475"/>
              <a:gd name="connsiteX21" fmla="*/ 130175 w 284226"/>
              <a:gd name="connsiteY21" fmla="*/ 58420 h 117475"/>
              <a:gd name="connsiteX22" fmla="*/ 130175 w 284226"/>
              <a:gd name="connsiteY22" fmla="*/ 6350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84226" h="117475">
                <a:moveTo>
                  <a:pt x="130175" y="6350"/>
                </a:moveTo>
                <a:lnTo>
                  <a:pt x="154051" y="6350"/>
                </a:lnTo>
                <a:lnTo>
                  <a:pt x="154051" y="58420"/>
                </a:lnTo>
                <a:lnTo>
                  <a:pt x="203200" y="58420"/>
                </a:lnTo>
                <a:lnTo>
                  <a:pt x="191261" y="43560"/>
                </a:lnTo>
                <a:cubicBezTo>
                  <a:pt x="207517" y="32892"/>
                  <a:pt x="223011" y="21463"/>
                  <a:pt x="237743" y="9397"/>
                </a:cubicBezTo>
                <a:lnTo>
                  <a:pt x="254889" y="26923"/>
                </a:lnTo>
                <a:cubicBezTo>
                  <a:pt x="240792" y="37465"/>
                  <a:pt x="225805" y="48005"/>
                  <a:pt x="210057" y="58420"/>
                </a:cubicBezTo>
                <a:lnTo>
                  <a:pt x="277876" y="58420"/>
                </a:lnTo>
                <a:lnTo>
                  <a:pt x="277876" y="111125"/>
                </a:lnTo>
                <a:lnTo>
                  <a:pt x="254634" y="111125"/>
                </a:lnTo>
                <a:lnTo>
                  <a:pt x="254634" y="78740"/>
                </a:lnTo>
                <a:lnTo>
                  <a:pt x="29591" y="78740"/>
                </a:lnTo>
                <a:lnTo>
                  <a:pt x="29591" y="111125"/>
                </a:lnTo>
                <a:lnTo>
                  <a:pt x="6350" y="111125"/>
                </a:lnTo>
                <a:lnTo>
                  <a:pt x="6350" y="58420"/>
                </a:lnTo>
                <a:lnTo>
                  <a:pt x="76454" y="58420"/>
                </a:lnTo>
                <a:cubicBezTo>
                  <a:pt x="63245" y="47116"/>
                  <a:pt x="49403" y="36195"/>
                  <a:pt x="34925" y="25780"/>
                </a:cubicBezTo>
                <a:lnTo>
                  <a:pt x="48641" y="10286"/>
                </a:lnTo>
                <a:cubicBezTo>
                  <a:pt x="63500" y="20192"/>
                  <a:pt x="78485" y="30607"/>
                  <a:pt x="93598" y="41529"/>
                </a:cubicBezTo>
                <a:lnTo>
                  <a:pt x="77723" y="58420"/>
                </a:lnTo>
                <a:lnTo>
                  <a:pt x="130175" y="58420"/>
                </a:lnTo>
                <a:lnTo>
                  <a:pt x="13017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690232" y="5359400"/>
            <a:ext cx="303784" cy="303860"/>
          </a:xfrm>
          <a:custGeom>
            <a:avLst/>
            <a:gdLst>
              <a:gd name="connsiteX0" fmla="*/ 151638 w 303784"/>
              <a:gd name="connsiteY0" fmla="*/ 6350 h 303860"/>
              <a:gd name="connsiteX1" fmla="*/ 176657 w 303784"/>
              <a:gd name="connsiteY1" fmla="*/ 48133 h 303860"/>
              <a:gd name="connsiteX2" fmla="*/ 155194 w 303784"/>
              <a:gd name="connsiteY2" fmla="*/ 58801 h 303860"/>
              <a:gd name="connsiteX3" fmla="*/ 295021 w 303784"/>
              <a:gd name="connsiteY3" fmla="*/ 58801 h 303860"/>
              <a:gd name="connsiteX4" fmla="*/ 295021 w 303784"/>
              <a:gd name="connsiteY4" fmla="*/ 80771 h 303860"/>
              <a:gd name="connsiteX5" fmla="*/ 240157 w 303784"/>
              <a:gd name="connsiteY5" fmla="*/ 80771 h 303860"/>
              <a:gd name="connsiteX6" fmla="*/ 171704 w 303784"/>
              <a:gd name="connsiteY6" fmla="*/ 217423 h 303860"/>
              <a:gd name="connsiteX7" fmla="*/ 297434 w 303784"/>
              <a:gd name="connsiteY7" fmla="*/ 269240 h 303860"/>
              <a:gd name="connsiteX8" fmla="*/ 276606 w 303784"/>
              <a:gd name="connsiteY8" fmla="*/ 295135 h 303860"/>
              <a:gd name="connsiteX9" fmla="*/ 152654 w 303784"/>
              <a:gd name="connsiteY9" fmla="*/ 234416 h 303860"/>
              <a:gd name="connsiteX10" fmla="*/ 24257 w 303784"/>
              <a:gd name="connsiteY10" fmla="*/ 297510 h 303860"/>
              <a:gd name="connsiteX11" fmla="*/ 6350 w 303784"/>
              <a:gd name="connsiteY11" fmla="*/ 274294 h 303860"/>
              <a:gd name="connsiteX12" fmla="*/ 134493 w 303784"/>
              <a:gd name="connsiteY12" fmla="*/ 217296 h 303860"/>
              <a:gd name="connsiteX13" fmla="*/ 65405 w 303784"/>
              <a:gd name="connsiteY13" fmla="*/ 80771 h 303860"/>
              <a:gd name="connsiteX14" fmla="*/ 9271 w 303784"/>
              <a:gd name="connsiteY14" fmla="*/ 80771 h 303860"/>
              <a:gd name="connsiteX15" fmla="*/ 9271 w 303784"/>
              <a:gd name="connsiteY15" fmla="*/ 58801 h 303860"/>
              <a:gd name="connsiteX16" fmla="*/ 152146 w 303784"/>
              <a:gd name="connsiteY16" fmla="*/ 58801 h 303860"/>
              <a:gd name="connsiteX17" fmla="*/ 128651 w 303784"/>
              <a:gd name="connsiteY17" fmla="*/ 17145 h 303860"/>
              <a:gd name="connsiteX18" fmla="*/ 151638 w 303784"/>
              <a:gd name="connsiteY18" fmla="*/ 6350 h 303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303784" h="303860">
                <a:moveTo>
                  <a:pt x="151638" y="6350"/>
                </a:moveTo>
                <a:cubicBezTo>
                  <a:pt x="157226" y="14985"/>
                  <a:pt x="165481" y="28828"/>
                  <a:pt x="176657" y="48133"/>
                </a:cubicBezTo>
                <a:lnTo>
                  <a:pt x="155194" y="58801"/>
                </a:lnTo>
                <a:lnTo>
                  <a:pt x="295021" y="58801"/>
                </a:lnTo>
                <a:lnTo>
                  <a:pt x="295021" y="80771"/>
                </a:lnTo>
                <a:lnTo>
                  <a:pt x="240157" y="80771"/>
                </a:lnTo>
                <a:cubicBezTo>
                  <a:pt x="229489" y="137414"/>
                  <a:pt x="206756" y="183007"/>
                  <a:pt x="171704" y="217423"/>
                </a:cubicBezTo>
                <a:cubicBezTo>
                  <a:pt x="198120" y="236689"/>
                  <a:pt x="240030" y="253962"/>
                  <a:pt x="297434" y="269240"/>
                </a:cubicBezTo>
                <a:cubicBezTo>
                  <a:pt x="288290" y="279552"/>
                  <a:pt x="281432" y="288188"/>
                  <a:pt x="276606" y="295135"/>
                </a:cubicBezTo>
                <a:cubicBezTo>
                  <a:pt x="220726" y="275793"/>
                  <a:pt x="179323" y="255549"/>
                  <a:pt x="152654" y="234416"/>
                </a:cubicBezTo>
                <a:cubicBezTo>
                  <a:pt x="125857" y="255244"/>
                  <a:pt x="83058" y="276288"/>
                  <a:pt x="24257" y="297510"/>
                </a:cubicBezTo>
                <a:cubicBezTo>
                  <a:pt x="19050" y="290576"/>
                  <a:pt x="13081" y="282828"/>
                  <a:pt x="6350" y="274294"/>
                </a:cubicBezTo>
                <a:cubicBezTo>
                  <a:pt x="63119" y="257238"/>
                  <a:pt x="105791" y="238239"/>
                  <a:pt x="134493" y="217296"/>
                </a:cubicBezTo>
                <a:cubicBezTo>
                  <a:pt x="98298" y="178561"/>
                  <a:pt x="75310" y="133096"/>
                  <a:pt x="65405" y="80771"/>
                </a:cubicBezTo>
                <a:lnTo>
                  <a:pt x="9271" y="80771"/>
                </a:lnTo>
                <a:lnTo>
                  <a:pt x="9271" y="58801"/>
                </a:lnTo>
                <a:lnTo>
                  <a:pt x="152146" y="58801"/>
                </a:lnTo>
                <a:cubicBezTo>
                  <a:pt x="142240" y="39751"/>
                  <a:pt x="134366" y="25908"/>
                  <a:pt x="128651" y="17145"/>
                </a:cubicBezTo>
                <a:lnTo>
                  <a:pt x="15163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7006081" y="5357367"/>
            <a:ext cx="285369" cy="120777"/>
          </a:xfrm>
          <a:custGeom>
            <a:avLst/>
            <a:gdLst>
              <a:gd name="connsiteX0" fmla="*/ 136652 w 285369"/>
              <a:gd name="connsiteY0" fmla="*/ 6350 h 120777"/>
              <a:gd name="connsiteX1" fmla="*/ 167640 w 285369"/>
              <a:gd name="connsiteY1" fmla="*/ 44450 h 120777"/>
              <a:gd name="connsiteX2" fmla="*/ 153543 w 285369"/>
              <a:gd name="connsiteY2" fmla="*/ 53975 h 120777"/>
              <a:gd name="connsiteX3" fmla="*/ 279019 w 285369"/>
              <a:gd name="connsiteY3" fmla="*/ 53975 h 120777"/>
              <a:gd name="connsiteX4" fmla="*/ 279019 w 285369"/>
              <a:gd name="connsiteY4" fmla="*/ 114427 h 120777"/>
              <a:gd name="connsiteX5" fmla="*/ 254889 w 285369"/>
              <a:gd name="connsiteY5" fmla="*/ 114427 h 120777"/>
              <a:gd name="connsiteX6" fmla="*/ 254889 w 285369"/>
              <a:gd name="connsiteY6" fmla="*/ 75691 h 120777"/>
              <a:gd name="connsiteX7" fmla="*/ 30099 w 285369"/>
              <a:gd name="connsiteY7" fmla="*/ 75691 h 120777"/>
              <a:gd name="connsiteX8" fmla="*/ 30099 w 285369"/>
              <a:gd name="connsiteY8" fmla="*/ 114427 h 120777"/>
              <a:gd name="connsiteX9" fmla="*/ 6350 w 285369"/>
              <a:gd name="connsiteY9" fmla="*/ 114427 h 120777"/>
              <a:gd name="connsiteX10" fmla="*/ 6350 w 285369"/>
              <a:gd name="connsiteY10" fmla="*/ 53975 h 120777"/>
              <a:gd name="connsiteX11" fmla="*/ 143256 w 285369"/>
              <a:gd name="connsiteY11" fmla="*/ 53975 h 120777"/>
              <a:gd name="connsiteX12" fmla="*/ 116713 w 285369"/>
              <a:gd name="connsiteY12" fmla="*/ 19811 h 120777"/>
              <a:gd name="connsiteX13" fmla="*/ 136652 w 285369"/>
              <a:gd name="connsiteY13" fmla="*/ 6350 h 1207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85369" h="120777">
                <a:moveTo>
                  <a:pt x="136652" y="6350"/>
                </a:moveTo>
                <a:cubicBezTo>
                  <a:pt x="149225" y="20066"/>
                  <a:pt x="159511" y="32766"/>
                  <a:pt x="167640" y="44450"/>
                </a:cubicBezTo>
                <a:lnTo>
                  <a:pt x="153543" y="53975"/>
                </a:lnTo>
                <a:lnTo>
                  <a:pt x="279019" y="53975"/>
                </a:lnTo>
                <a:lnTo>
                  <a:pt x="279019" y="114427"/>
                </a:lnTo>
                <a:lnTo>
                  <a:pt x="254889" y="114427"/>
                </a:lnTo>
                <a:lnTo>
                  <a:pt x="254889" y="75691"/>
                </a:lnTo>
                <a:lnTo>
                  <a:pt x="30099" y="75691"/>
                </a:lnTo>
                <a:lnTo>
                  <a:pt x="30099" y="114427"/>
                </a:lnTo>
                <a:lnTo>
                  <a:pt x="6350" y="114427"/>
                </a:lnTo>
                <a:lnTo>
                  <a:pt x="6350" y="53975"/>
                </a:lnTo>
                <a:lnTo>
                  <a:pt x="143256" y="53975"/>
                </a:lnTo>
                <a:cubicBezTo>
                  <a:pt x="135890" y="43560"/>
                  <a:pt x="127127" y="32130"/>
                  <a:pt x="116713" y="19811"/>
                </a:cubicBezTo>
                <a:lnTo>
                  <a:pt x="13665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686931" y="2934461"/>
            <a:ext cx="124714" cy="301752"/>
          </a:xfrm>
          <a:custGeom>
            <a:avLst/>
            <a:gdLst>
              <a:gd name="connsiteX0" fmla="*/ 54355 w 124714"/>
              <a:gd name="connsiteY0" fmla="*/ 6350 h 301752"/>
              <a:gd name="connsiteX1" fmla="*/ 76072 w 124714"/>
              <a:gd name="connsiteY1" fmla="*/ 6350 h 301752"/>
              <a:gd name="connsiteX2" fmla="*/ 76072 w 124714"/>
              <a:gd name="connsiteY2" fmla="*/ 65277 h 301752"/>
              <a:gd name="connsiteX3" fmla="*/ 113537 w 124714"/>
              <a:gd name="connsiteY3" fmla="*/ 65277 h 301752"/>
              <a:gd name="connsiteX4" fmla="*/ 113537 w 124714"/>
              <a:gd name="connsiteY4" fmla="*/ 85217 h 301752"/>
              <a:gd name="connsiteX5" fmla="*/ 76072 w 124714"/>
              <a:gd name="connsiteY5" fmla="*/ 85217 h 301752"/>
              <a:gd name="connsiteX6" fmla="*/ 76072 w 124714"/>
              <a:gd name="connsiteY6" fmla="*/ 120650 h 301752"/>
              <a:gd name="connsiteX7" fmla="*/ 86994 w 124714"/>
              <a:gd name="connsiteY7" fmla="*/ 112902 h 301752"/>
              <a:gd name="connsiteX8" fmla="*/ 118363 w 124714"/>
              <a:gd name="connsiteY8" fmla="*/ 157480 h 301752"/>
              <a:gd name="connsiteX9" fmla="*/ 100710 w 124714"/>
              <a:gd name="connsiteY9" fmla="*/ 169798 h 301752"/>
              <a:gd name="connsiteX10" fmla="*/ 76072 w 124714"/>
              <a:gd name="connsiteY10" fmla="*/ 130429 h 301752"/>
              <a:gd name="connsiteX11" fmla="*/ 76072 w 124714"/>
              <a:gd name="connsiteY11" fmla="*/ 295402 h 301752"/>
              <a:gd name="connsiteX12" fmla="*/ 54355 w 124714"/>
              <a:gd name="connsiteY12" fmla="*/ 295402 h 301752"/>
              <a:gd name="connsiteX13" fmla="*/ 54355 w 124714"/>
              <a:gd name="connsiteY13" fmla="*/ 138176 h 301752"/>
              <a:gd name="connsiteX14" fmla="*/ 17144 w 124714"/>
              <a:gd name="connsiteY14" fmla="*/ 210566 h 301752"/>
              <a:gd name="connsiteX15" fmla="*/ 6350 w 124714"/>
              <a:gd name="connsiteY15" fmla="*/ 184658 h 301752"/>
              <a:gd name="connsiteX16" fmla="*/ 52577 w 124714"/>
              <a:gd name="connsiteY16" fmla="*/ 85217 h 301752"/>
              <a:gd name="connsiteX17" fmla="*/ 11175 w 124714"/>
              <a:gd name="connsiteY17" fmla="*/ 85217 h 301752"/>
              <a:gd name="connsiteX18" fmla="*/ 11175 w 124714"/>
              <a:gd name="connsiteY18" fmla="*/ 65277 h 301752"/>
              <a:gd name="connsiteX19" fmla="*/ 54355 w 124714"/>
              <a:gd name="connsiteY19" fmla="*/ 65277 h 301752"/>
              <a:gd name="connsiteX20" fmla="*/ 54355 w 124714"/>
              <a:gd name="connsiteY20" fmla="*/ 6350 h 301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24714" h="301752">
                <a:moveTo>
                  <a:pt x="54355" y="6350"/>
                </a:moveTo>
                <a:lnTo>
                  <a:pt x="76072" y="6350"/>
                </a:lnTo>
                <a:lnTo>
                  <a:pt x="76072" y="65277"/>
                </a:lnTo>
                <a:lnTo>
                  <a:pt x="113537" y="65277"/>
                </a:lnTo>
                <a:lnTo>
                  <a:pt x="113537" y="85217"/>
                </a:lnTo>
                <a:lnTo>
                  <a:pt x="76072" y="85217"/>
                </a:lnTo>
                <a:lnTo>
                  <a:pt x="76072" y="120650"/>
                </a:lnTo>
                <a:lnTo>
                  <a:pt x="86994" y="112902"/>
                </a:lnTo>
                <a:cubicBezTo>
                  <a:pt x="99694" y="129794"/>
                  <a:pt x="110108" y="144652"/>
                  <a:pt x="118363" y="157480"/>
                </a:cubicBezTo>
                <a:lnTo>
                  <a:pt x="100710" y="169798"/>
                </a:lnTo>
                <a:cubicBezTo>
                  <a:pt x="96392" y="161417"/>
                  <a:pt x="88137" y="148336"/>
                  <a:pt x="76072" y="130429"/>
                </a:cubicBezTo>
                <a:lnTo>
                  <a:pt x="76072" y="295402"/>
                </a:lnTo>
                <a:lnTo>
                  <a:pt x="54355" y="295402"/>
                </a:lnTo>
                <a:lnTo>
                  <a:pt x="54355" y="138176"/>
                </a:lnTo>
                <a:cubicBezTo>
                  <a:pt x="43941" y="166751"/>
                  <a:pt x="31622" y="190880"/>
                  <a:pt x="17144" y="210566"/>
                </a:cubicBezTo>
                <a:cubicBezTo>
                  <a:pt x="14096" y="201930"/>
                  <a:pt x="10540" y="193294"/>
                  <a:pt x="6350" y="184658"/>
                </a:cubicBezTo>
                <a:cubicBezTo>
                  <a:pt x="27050" y="156591"/>
                  <a:pt x="42417" y="123444"/>
                  <a:pt x="52577" y="85217"/>
                </a:cubicBezTo>
                <a:lnTo>
                  <a:pt x="11175" y="85217"/>
                </a:lnTo>
                <a:lnTo>
                  <a:pt x="11175" y="65277"/>
                </a:lnTo>
                <a:lnTo>
                  <a:pt x="54355" y="65277"/>
                </a:lnTo>
                <a:lnTo>
                  <a:pt x="5435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890004" y="2934080"/>
            <a:ext cx="71881" cy="62738"/>
          </a:xfrm>
          <a:custGeom>
            <a:avLst/>
            <a:gdLst>
              <a:gd name="connsiteX0" fmla="*/ 19684 w 71881"/>
              <a:gd name="connsiteY0" fmla="*/ 6350 h 62738"/>
              <a:gd name="connsiteX1" fmla="*/ 65531 w 71881"/>
              <a:gd name="connsiteY1" fmla="*/ 38861 h 62738"/>
              <a:gd name="connsiteX2" fmla="*/ 50038 w 71881"/>
              <a:gd name="connsiteY2" fmla="*/ 56388 h 62738"/>
              <a:gd name="connsiteX3" fmla="*/ 6350 w 71881"/>
              <a:gd name="connsiteY3" fmla="*/ 21589 h 62738"/>
              <a:gd name="connsiteX4" fmla="*/ 19684 w 71881"/>
              <a:gd name="connsiteY4" fmla="*/ 6350 h 62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881" h="62738">
                <a:moveTo>
                  <a:pt x="19684" y="6350"/>
                </a:moveTo>
                <a:cubicBezTo>
                  <a:pt x="38607" y="18669"/>
                  <a:pt x="53847" y="29464"/>
                  <a:pt x="65531" y="38861"/>
                </a:cubicBezTo>
                <a:lnTo>
                  <a:pt x="50038" y="56388"/>
                </a:lnTo>
                <a:cubicBezTo>
                  <a:pt x="37210" y="44323"/>
                  <a:pt x="22605" y="32639"/>
                  <a:pt x="6350" y="21589"/>
                </a:cubicBezTo>
                <a:lnTo>
                  <a:pt x="1968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780783" y="2933826"/>
            <a:ext cx="217170" cy="300609"/>
          </a:xfrm>
          <a:custGeom>
            <a:avLst/>
            <a:gdLst>
              <a:gd name="connsiteX0" fmla="*/ 71501 w 217170"/>
              <a:gd name="connsiteY0" fmla="*/ 6350 h 300609"/>
              <a:gd name="connsiteX1" fmla="*/ 95250 w 217170"/>
              <a:gd name="connsiteY1" fmla="*/ 6350 h 300609"/>
              <a:gd name="connsiteX2" fmla="*/ 97409 w 217170"/>
              <a:gd name="connsiteY2" fmla="*/ 74802 h 300609"/>
              <a:gd name="connsiteX3" fmla="*/ 194945 w 217170"/>
              <a:gd name="connsiteY3" fmla="*/ 63500 h 300609"/>
              <a:gd name="connsiteX4" fmla="*/ 197739 w 217170"/>
              <a:gd name="connsiteY4" fmla="*/ 84963 h 300609"/>
              <a:gd name="connsiteX5" fmla="*/ 98806 w 217170"/>
              <a:gd name="connsiteY5" fmla="*/ 96520 h 300609"/>
              <a:gd name="connsiteX6" fmla="*/ 102489 w 217170"/>
              <a:gd name="connsiteY6" fmla="*/ 140335 h 300609"/>
              <a:gd name="connsiteX7" fmla="*/ 200659 w 217170"/>
              <a:gd name="connsiteY7" fmla="*/ 127254 h 300609"/>
              <a:gd name="connsiteX8" fmla="*/ 203327 w 217170"/>
              <a:gd name="connsiteY8" fmla="*/ 148590 h 300609"/>
              <a:gd name="connsiteX9" fmla="*/ 105409 w 217170"/>
              <a:gd name="connsiteY9" fmla="*/ 162052 h 300609"/>
              <a:gd name="connsiteX10" fmla="*/ 118491 w 217170"/>
              <a:gd name="connsiteY10" fmla="*/ 212598 h 300609"/>
              <a:gd name="connsiteX11" fmla="*/ 173863 w 217170"/>
              <a:gd name="connsiteY11" fmla="*/ 169799 h 300609"/>
              <a:gd name="connsiteX12" fmla="*/ 189610 w 217170"/>
              <a:gd name="connsiteY12" fmla="*/ 186690 h 300609"/>
              <a:gd name="connsiteX13" fmla="*/ 128016 w 217170"/>
              <a:gd name="connsiteY13" fmla="*/ 233172 h 300609"/>
              <a:gd name="connsiteX14" fmla="*/ 156591 w 217170"/>
              <a:gd name="connsiteY14" fmla="*/ 264414 h 300609"/>
              <a:gd name="connsiteX15" fmla="*/ 179197 w 217170"/>
              <a:gd name="connsiteY15" fmla="*/ 252857 h 300609"/>
              <a:gd name="connsiteX16" fmla="*/ 187325 w 217170"/>
              <a:gd name="connsiteY16" fmla="*/ 213487 h 300609"/>
              <a:gd name="connsiteX17" fmla="*/ 210820 w 217170"/>
              <a:gd name="connsiteY17" fmla="*/ 222123 h 300609"/>
              <a:gd name="connsiteX18" fmla="*/ 198628 w 217170"/>
              <a:gd name="connsiteY18" fmla="*/ 268605 h 300609"/>
              <a:gd name="connsiteX19" fmla="*/ 172084 w 217170"/>
              <a:gd name="connsiteY19" fmla="*/ 294258 h 300609"/>
              <a:gd name="connsiteX20" fmla="*/ 138176 w 217170"/>
              <a:gd name="connsiteY20" fmla="*/ 281051 h 300609"/>
              <a:gd name="connsiteX21" fmla="*/ 107188 w 217170"/>
              <a:gd name="connsiteY21" fmla="*/ 245110 h 300609"/>
              <a:gd name="connsiteX22" fmla="*/ 18160 w 217170"/>
              <a:gd name="connsiteY22" fmla="*/ 279019 h 300609"/>
              <a:gd name="connsiteX23" fmla="*/ 6350 w 217170"/>
              <a:gd name="connsiteY23" fmla="*/ 257302 h 300609"/>
              <a:gd name="connsiteX24" fmla="*/ 97409 w 217170"/>
              <a:gd name="connsiteY24" fmla="*/ 224282 h 300609"/>
              <a:gd name="connsiteX25" fmla="*/ 82169 w 217170"/>
              <a:gd name="connsiteY25" fmla="*/ 165354 h 300609"/>
              <a:gd name="connsiteX26" fmla="*/ 34290 w 217170"/>
              <a:gd name="connsiteY26" fmla="*/ 171577 h 300609"/>
              <a:gd name="connsiteX27" fmla="*/ 30734 w 217170"/>
              <a:gd name="connsiteY27" fmla="*/ 149860 h 300609"/>
              <a:gd name="connsiteX28" fmla="*/ 79502 w 217170"/>
              <a:gd name="connsiteY28" fmla="*/ 143255 h 300609"/>
              <a:gd name="connsiteX29" fmla="*/ 75946 w 217170"/>
              <a:gd name="connsiteY29" fmla="*/ 99187 h 300609"/>
              <a:gd name="connsiteX30" fmla="*/ 30988 w 217170"/>
              <a:gd name="connsiteY30" fmla="*/ 104267 h 300609"/>
              <a:gd name="connsiteX31" fmla="*/ 27432 w 217170"/>
              <a:gd name="connsiteY31" fmla="*/ 82550 h 300609"/>
              <a:gd name="connsiteX32" fmla="*/ 74803 w 217170"/>
              <a:gd name="connsiteY32" fmla="*/ 77216 h 300609"/>
              <a:gd name="connsiteX33" fmla="*/ 71501 w 217170"/>
              <a:gd name="connsiteY33" fmla="*/ 6350 h 300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</a:cxnLst>
            <a:rect l="l" t="t" r="r" b="b"/>
            <a:pathLst>
              <a:path w="217170" h="300609">
                <a:moveTo>
                  <a:pt x="71501" y="6350"/>
                </a:moveTo>
                <a:lnTo>
                  <a:pt x="95250" y="6350"/>
                </a:lnTo>
                <a:cubicBezTo>
                  <a:pt x="95884" y="31750"/>
                  <a:pt x="96520" y="54610"/>
                  <a:pt x="97409" y="74802"/>
                </a:cubicBezTo>
                <a:lnTo>
                  <a:pt x="194945" y="63500"/>
                </a:lnTo>
                <a:lnTo>
                  <a:pt x="197739" y="84963"/>
                </a:lnTo>
                <a:lnTo>
                  <a:pt x="98806" y="96520"/>
                </a:lnTo>
                <a:cubicBezTo>
                  <a:pt x="99822" y="113411"/>
                  <a:pt x="101092" y="128016"/>
                  <a:pt x="102489" y="140335"/>
                </a:cubicBezTo>
                <a:lnTo>
                  <a:pt x="200659" y="127254"/>
                </a:lnTo>
                <a:lnTo>
                  <a:pt x="203327" y="148590"/>
                </a:lnTo>
                <a:lnTo>
                  <a:pt x="105409" y="162052"/>
                </a:lnTo>
                <a:cubicBezTo>
                  <a:pt x="108331" y="181229"/>
                  <a:pt x="112776" y="198120"/>
                  <a:pt x="118491" y="212598"/>
                </a:cubicBezTo>
                <a:cubicBezTo>
                  <a:pt x="138810" y="200279"/>
                  <a:pt x="157226" y="186055"/>
                  <a:pt x="173863" y="169799"/>
                </a:cubicBezTo>
                <a:lnTo>
                  <a:pt x="189610" y="186690"/>
                </a:lnTo>
                <a:cubicBezTo>
                  <a:pt x="170434" y="204343"/>
                  <a:pt x="149859" y="219837"/>
                  <a:pt x="128016" y="233172"/>
                </a:cubicBezTo>
                <a:cubicBezTo>
                  <a:pt x="136017" y="246633"/>
                  <a:pt x="145542" y="257048"/>
                  <a:pt x="156591" y="264414"/>
                </a:cubicBezTo>
                <a:cubicBezTo>
                  <a:pt x="166878" y="272033"/>
                  <a:pt x="174497" y="268097"/>
                  <a:pt x="179197" y="252857"/>
                </a:cubicBezTo>
                <a:cubicBezTo>
                  <a:pt x="182245" y="242697"/>
                  <a:pt x="184911" y="229616"/>
                  <a:pt x="187325" y="213487"/>
                </a:cubicBezTo>
                <a:cubicBezTo>
                  <a:pt x="196850" y="217551"/>
                  <a:pt x="204597" y="220345"/>
                  <a:pt x="210820" y="222123"/>
                </a:cubicBezTo>
                <a:cubicBezTo>
                  <a:pt x="206756" y="240792"/>
                  <a:pt x="202692" y="256286"/>
                  <a:pt x="198628" y="268605"/>
                </a:cubicBezTo>
                <a:cubicBezTo>
                  <a:pt x="192023" y="285623"/>
                  <a:pt x="183260" y="294258"/>
                  <a:pt x="172084" y="294258"/>
                </a:cubicBezTo>
                <a:cubicBezTo>
                  <a:pt x="160782" y="294258"/>
                  <a:pt x="149479" y="289814"/>
                  <a:pt x="138176" y="281051"/>
                </a:cubicBezTo>
                <a:cubicBezTo>
                  <a:pt x="126110" y="271526"/>
                  <a:pt x="115697" y="259588"/>
                  <a:pt x="107188" y="245110"/>
                </a:cubicBezTo>
                <a:cubicBezTo>
                  <a:pt x="79629" y="259588"/>
                  <a:pt x="49910" y="270891"/>
                  <a:pt x="18160" y="279019"/>
                </a:cubicBezTo>
                <a:cubicBezTo>
                  <a:pt x="15621" y="272669"/>
                  <a:pt x="11684" y="265430"/>
                  <a:pt x="6350" y="257302"/>
                </a:cubicBezTo>
                <a:cubicBezTo>
                  <a:pt x="39623" y="249301"/>
                  <a:pt x="69977" y="238379"/>
                  <a:pt x="97409" y="224282"/>
                </a:cubicBezTo>
                <a:cubicBezTo>
                  <a:pt x="90423" y="207137"/>
                  <a:pt x="85344" y="187579"/>
                  <a:pt x="82169" y="165354"/>
                </a:cubicBezTo>
                <a:lnTo>
                  <a:pt x="34290" y="171577"/>
                </a:lnTo>
                <a:lnTo>
                  <a:pt x="30734" y="149860"/>
                </a:lnTo>
                <a:lnTo>
                  <a:pt x="79502" y="143255"/>
                </a:lnTo>
                <a:cubicBezTo>
                  <a:pt x="78359" y="130429"/>
                  <a:pt x="77089" y="115697"/>
                  <a:pt x="75946" y="99187"/>
                </a:cubicBezTo>
                <a:lnTo>
                  <a:pt x="30988" y="104267"/>
                </a:lnTo>
                <a:lnTo>
                  <a:pt x="27432" y="82550"/>
                </a:lnTo>
                <a:lnTo>
                  <a:pt x="74803" y="77216"/>
                </a:lnTo>
                <a:cubicBezTo>
                  <a:pt x="73533" y="56133"/>
                  <a:pt x="72517" y="32512"/>
                  <a:pt x="7150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7324979" y="2987167"/>
            <a:ext cx="213867" cy="197738"/>
          </a:xfrm>
          <a:custGeom>
            <a:avLst/>
            <a:gdLst>
              <a:gd name="connsiteX0" fmla="*/ 172465 w 213867"/>
              <a:gd name="connsiteY0" fmla="*/ 6350 h 197738"/>
              <a:gd name="connsiteX1" fmla="*/ 194182 w 213867"/>
              <a:gd name="connsiteY1" fmla="*/ 20827 h 197738"/>
              <a:gd name="connsiteX2" fmla="*/ 130682 w 213867"/>
              <a:gd name="connsiteY2" fmla="*/ 95884 h 197738"/>
              <a:gd name="connsiteX3" fmla="*/ 207517 w 213867"/>
              <a:gd name="connsiteY3" fmla="*/ 168275 h 197738"/>
              <a:gd name="connsiteX4" fmla="*/ 186943 w 213867"/>
              <a:gd name="connsiteY4" fmla="*/ 189102 h 197738"/>
              <a:gd name="connsiteX5" fmla="*/ 112902 w 213867"/>
              <a:gd name="connsiteY5" fmla="*/ 114680 h 197738"/>
              <a:gd name="connsiteX6" fmla="*/ 25400 w 213867"/>
              <a:gd name="connsiteY6" fmla="*/ 191388 h 197738"/>
              <a:gd name="connsiteX7" fmla="*/ 6350 w 213867"/>
              <a:gd name="connsiteY7" fmla="*/ 172084 h 197738"/>
              <a:gd name="connsiteX8" fmla="*/ 95122 w 213867"/>
              <a:gd name="connsiteY8" fmla="*/ 97789 h 197738"/>
              <a:gd name="connsiteX9" fmla="*/ 18288 w 213867"/>
              <a:gd name="connsiteY9" fmla="*/ 28066 h 197738"/>
              <a:gd name="connsiteX10" fmla="*/ 34925 w 213867"/>
              <a:gd name="connsiteY10" fmla="*/ 12318 h 197738"/>
              <a:gd name="connsiteX11" fmla="*/ 112776 w 213867"/>
              <a:gd name="connsiteY11" fmla="*/ 79501 h 197738"/>
              <a:gd name="connsiteX12" fmla="*/ 172465 w 213867"/>
              <a:gd name="connsiteY12" fmla="*/ 6350 h 197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3867" h="197738">
                <a:moveTo>
                  <a:pt x="172465" y="6350"/>
                </a:moveTo>
                <a:lnTo>
                  <a:pt x="194182" y="20827"/>
                </a:lnTo>
                <a:cubicBezTo>
                  <a:pt x="173354" y="47878"/>
                  <a:pt x="152145" y="72897"/>
                  <a:pt x="130682" y="95884"/>
                </a:cubicBezTo>
                <a:cubicBezTo>
                  <a:pt x="155447" y="118363"/>
                  <a:pt x="181102" y="142493"/>
                  <a:pt x="207517" y="168275"/>
                </a:cubicBezTo>
                <a:lnTo>
                  <a:pt x="186943" y="189102"/>
                </a:lnTo>
                <a:cubicBezTo>
                  <a:pt x="162940" y="163956"/>
                  <a:pt x="138302" y="139191"/>
                  <a:pt x="112902" y="114680"/>
                </a:cubicBezTo>
                <a:cubicBezTo>
                  <a:pt x="84201" y="143763"/>
                  <a:pt x="54990" y="169290"/>
                  <a:pt x="25400" y="191388"/>
                </a:cubicBezTo>
                <a:cubicBezTo>
                  <a:pt x="20573" y="185292"/>
                  <a:pt x="14223" y="178815"/>
                  <a:pt x="6350" y="172084"/>
                </a:cubicBezTo>
                <a:cubicBezTo>
                  <a:pt x="37464" y="150875"/>
                  <a:pt x="67055" y="126110"/>
                  <a:pt x="95122" y="97789"/>
                </a:cubicBezTo>
                <a:cubicBezTo>
                  <a:pt x="70230" y="74294"/>
                  <a:pt x="44577" y="51053"/>
                  <a:pt x="18288" y="28066"/>
                </a:cubicBezTo>
                <a:lnTo>
                  <a:pt x="34925" y="12318"/>
                </a:lnTo>
                <a:cubicBezTo>
                  <a:pt x="59689" y="32638"/>
                  <a:pt x="85597" y="55117"/>
                  <a:pt x="112776" y="79501"/>
                </a:cubicBezTo>
                <a:cubicBezTo>
                  <a:pt x="133477" y="57150"/>
                  <a:pt x="153415" y="32638"/>
                  <a:pt x="1724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7288656" y="2952876"/>
            <a:ext cx="273431" cy="266319"/>
          </a:xfrm>
          <a:custGeom>
            <a:avLst/>
            <a:gdLst>
              <a:gd name="connsiteX0" fmla="*/ 6350 w 273431"/>
              <a:gd name="connsiteY0" fmla="*/ 6350 h 266319"/>
              <a:gd name="connsiteX1" fmla="*/ 262255 w 273431"/>
              <a:gd name="connsiteY1" fmla="*/ 6350 h 266319"/>
              <a:gd name="connsiteX2" fmla="*/ 262255 w 273431"/>
              <a:gd name="connsiteY2" fmla="*/ 29591 h 266319"/>
              <a:gd name="connsiteX3" fmla="*/ 31623 w 273431"/>
              <a:gd name="connsiteY3" fmla="*/ 29591 h 266319"/>
              <a:gd name="connsiteX4" fmla="*/ 31623 w 273431"/>
              <a:gd name="connsiteY4" fmla="*/ 237363 h 266319"/>
              <a:gd name="connsiteX5" fmla="*/ 267081 w 273431"/>
              <a:gd name="connsiteY5" fmla="*/ 237363 h 266319"/>
              <a:gd name="connsiteX6" fmla="*/ 267081 w 273431"/>
              <a:gd name="connsiteY6" fmla="*/ 259969 h 266319"/>
              <a:gd name="connsiteX7" fmla="*/ 6350 w 273431"/>
              <a:gd name="connsiteY7" fmla="*/ 259969 h 266319"/>
              <a:gd name="connsiteX8" fmla="*/ 6350 w 273431"/>
              <a:gd name="connsiteY8" fmla="*/ 6350 h 266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3431" h="266319">
                <a:moveTo>
                  <a:pt x="6350" y="6350"/>
                </a:moveTo>
                <a:lnTo>
                  <a:pt x="262255" y="6350"/>
                </a:lnTo>
                <a:lnTo>
                  <a:pt x="262255" y="29591"/>
                </a:lnTo>
                <a:lnTo>
                  <a:pt x="31623" y="29591"/>
                </a:lnTo>
                <a:lnTo>
                  <a:pt x="31623" y="237363"/>
                </a:lnTo>
                <a:lnTo>
                  <a:pt x="267081" y="237363"/>
                </a:lnTo>
                <a:lnTo>
                  <a:pt x="267081" y="259969"/>
                </a:lnTo>
                <a:lnTo>
                  <a:pt x="6350" y="25996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8045450" y="3102355"/>
            <a:ext cx="86741" cy="75438"/>
          </a:xfrm>
          <a:custGeom>
            <a:avLst/>
            <a:gdLst>
              <a:gd name="connsiteX0" fmla="*/ 80391 w 86741"/>
              <a:gd name="connsiteY0" fmla="*/ 6350 h 75438"/>
              <a:gd name="connsiteX1" fmla="*/ 41909 w 86741"/>
              <a:gd name="connsiteY1" fmla="*/ 11557 h 75438"/>
              <a:gd name="connsiteX2" fmla="*/ 13969 w 86741"/>
              <a:gd name="connsiteY2" fmla="*/ 21589 h 75438"/>
              <a:gd name="connsiteX3" fmla="*/ 6350 w 86741"/>
              <a:gd name="connsiteY3" fmla="*/ 42417 h 75438"/>
              <a:gd name="connsiteX4" fmla="*/ 14605 w 86741"/>
              <a:gd name="connsiteY4" fmla="*/ 61722 h 75438"/>
              <a:gd name="connsiteX5" fmla="*/ 36703 w 86741"/>
              <a:gd name="connsiteY5" fmla="*/ 69088 h 75438"/>
              <a:gd name="connsiteX6" fmla="*/ 68071 w 86741"/>
              <a:gd name="connsiteY6" fmla="*/ 55752 h 75438"/>
              <a:gd name="connsiteX7" fmla="*/ 80391 w 86741"/>
              <a:gd name="connsiteY7" fmla="*/ 22098 h 75438"/>
              <a:gd name="connsiteX8" fmla="*/ 80391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1" y="6350"/>
                </a:moveTo>
                <a:lnTo>
                  <a:pt x="41909" y="11557"/>
                </a:lnTo>
                <a:cubicBezTo>
                  <a:pt x="28447" y="13335"/>
                  <a:pt x="19050" y="16636"/>
                  <a:pt x="13969" y="21589"/>
                </a:cubicBezTo>
                <a:cubicBezTo>
                  <a:pt x="8890" y="26542"/>
                  <a:pt x="6350" y="33527"/>
                  <a:pt x="6350" y="42417"/>
                </a:cubicBezTo>
                <a:cubicBezTo>
                  <a:pt x="6350" y="50292"/>
                  <a:pt x="9143" y="56769"/>
                  <a:pt x="14605" y="61722"/>
                </a:cubicBezTo>
                <a:cubicBezTo>
                  <a:pt x="20193" y="66675"/>
                  <a:pt x="27558" y="69088"/>
                  <a:pt x="36703" y="69088"/>
                </a:cubicBezTo>
                <a:cubicBezTo>
                  <a:pt x="49403" y="69088"/>
                  <a:pt x="59817" y="64642"/>
                  <a:pt x="68071" y="55752"/>
                </a:cubicBezTo>
                <a:cubicBezTo>
                  <a:pt x="76327" y="46736"/>
                  <a:pt x="80391" y="35560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8186419" y="3016504"/>
            <a:ext cx="137541" cy="185038"/>
          </a:xfrm>
          <a:custGeom>
            <a:avLst/>
            <a:gdLst>
              <a:gd name="connsiteX0" fmla="*/ 92583 w 137541"/>
              <a:gd name="connsiteY0" fmla="*/ 6350 h 185038"/>
              <a:gd name="connsiteX1" fmla="*/ 131191 w 137541"/>
              <a:gd name="connsiteY1" fmla="*/ 14350 h 185038"/>
              <a:gd name="connsiteX2" fmla="*/ 131191 w 137541"/>
              <a:gd name="connsiteY2" fmla="*/ 43179 h 185038"/>
              <a:gd name="connsiteX3" fmla="*/ 92583 w 137541"/>
              <a:gd name="connsiteY3" fmla="*/ 30352 h 185038"/>
              <a:gd name="connsiteX4" fmla="*/ 51816 w 137541"/>
              <a:gd name="connsiteY4" fmla="*/ 47751 h 185038"/>
              <a:gd name="connsiteX5" fmla="*/ 36195 w 137541"/>
              <a:gd name="connsiteY5" fmla="*/ 93979 h 185038"/>
              <a:gd name="connsiteX6" fmla="*/ 50927 w 137541"/>
              <a:gd name="connsiteY6" fmla="*/ 138429 h 185038"/>
              <a:gd name="connsiteX7" fmla="*/ 90932 w 137541"/>
              <a:gd name="connsiteY7" fmla="*/ 154558 h 185038"/>
              <a:gd name="connsiteX8" fmla="*/ 131064 w 137541"/>
              <a:gd name="connsiteY8" fmla="*/ 140588 h 185038"/>
              <a:gd name="connsiteX9" fmla="*/ 131064 w 137541"/>
              <a:gd name="connsiteY9" fmla="*/ 167258 h 185038"/>
              <a:gd name="connsiteX10" fmla="*/ 85598 w 137541"/>
              <a:gd name="connsiteY10" fmla="*/ 178688 h 185038"/>
              <a:gd name="connsiteX11" fmla="*/ 28067 w 137541"/>
              <a:gd name="connsiteY11" fmla="*/ 155701 h 185038"/>
              <a:gd name="connsiteX12" fmla="*/ 6350 w 137541"/>
              <a:gd name="connsiteY12" fmla="*/ 96266 h 185038"/>
              <a:gd name="connsiteX13" fmla="*/ 29845 w 137541"/>
              <a:gd name="connsiteY13" fmla="*/ 31114 h 185038"/>
              <a:gd name="connsiteX14" fmla="*/ 92583 w 137541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37541" h="185038">
                <a:moveTo>
                  <a:pt x="92583" y="6350"/>
                </a:moveTo>
                <a:cubicBezTo>
                  <a:pt x="107569" y="6350"/>
                  <a:pt x="120523" y="9016"/>
                  <a:pt x="131191" y="14350"/>
                </a:cubicBezTo>
                <a:lnTo>
                  <a:pt x="131191" y="43179"/>
                </a:lnTo>
                <a:cubicBezTo>
                  <a:pt x="119634" y="34670"/>
                  <a:pt x="106680" y="30352"/>
                  <a:pt x="92583" y="30352"/>
                </a:cubicBezTo>
                <a:cubicBezTo>
                  <a:pt x="75819" y="30352"/>
                  <a:pt x="62357" y="36194"/>
                  <a:pt x="51816" y="47751"/>
                </a:cubicBezTo>
                <a:cubicBezTo>
                  <a:pt x="41402" y="59308"/>
                  <a:pt x="36195" y="74675"/>
                  <a:pt x="36195" y="93979"/>
                </a:cubicBezTo>
                <a:cubicBezTo>
                  <a:pt x="36195" y="112902"/>
                  <a:pt x="41021" y="127761"/>
                  <a:pt x="50927" y="138429"/>
                </a:cubicBezTo>
                <a:cubicBezTo>
                  <a:pt x="60833" y="149225"/>
                  <a:pt x="74168" y="154558"/>
                  <a:pt x="90932" y="154558"/>
                </a:cubicBezTo>
                <a:cubicBezTo>
                  <a:pt x="105156" y="154558"/>
                  <a:pt x="118491" y="149860"/>
                  <a:pt x="131064" y="140588"/>
                </a:cubicBezTo>
                <a:lnTo>
                  <a:pt x="131064" y="167258"/>
                </a:lnTo>
                <a:cubicBezTo>
                  <a:pt x="118491" y="174878"/>
                  <a:pt x="103251" y="178688"/>
                  <a:pt x="85598" y="178688"/>
                </a:cubicBezTo>
                <a:cubicBezTo>
                  <a:pt x="61722" y="178688"/>
                  <a:pt x="42545" y="170941"/>
                  <a:pt x="28067" y="155701"/>
                </a:cubicBezTo>
                <a:cubicBezTo>
                  <a:pt x="13589" y="140461"/>
                  <a:pt x="6350" y="120650"/>
                  <a:pt x="6350" y="96266"/>
                </a:cubicBezTo>
                <a:cubicBezTo>
                  <a:pt x="6350" y="69341"/>
                  <a:pt x="14223" y="47625"/>
                  <a:pt x="29845" y="31114"/>
                </a:cubicBezTo>
                <a:cubicBezTo>
                  <a:pt x="45466" y="14604"/>
                  <a:pt x="66294" y="6350"/>
                  <a:pt x="925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8016113" y="3016504"/>
            <a:ext cx="145034" cy="185039"/>
          </a:xfrm>
          <a:custGeom>
            <a:avLst/>
            <a:gdLst>
              <a:gd name="connsiteX0" fmla="*/ 79120 w 145034"/>
              <a:gd name="connsiteY0" fmla="*/ 6350 h 185039"/>
              <a:gd name="connsiteX1" fmla="*/ 138683 w 145034"/>
              <a:gd name="connsiteY1" fmla="*/ 68833 h 185039"/>
              <a:gd name="connsiteX2" fmla="*/ 138683 w 145034"/>
              <a:gd name="connsiteY2" fmla="*/ 174751 h 185039"/>
              <a:gd name="connsiteX3" fmla="*/ 109728 w 145034"/>
              <a:gd name="connsiteY3" fmla="*/ 174751 h 185039"/>
              <a:gd name="connsiteX4" fmla="*/ 109728 w 145034"/>
              <a:gd name="connsiteY4" fmla="*/ 149351 h 185039"/>
              <a:gd name="connsiteX5" fmla="*/ 108966 w 145034"/>
              <a:gd name="connsiteY5" fmla="*/ 149351 h 185039"/>
              <a:gd name="connsiteX6" fmla="*/ 58546 w 145034"/>
              <a:gd name="connsiteY6" fmla="*/ 178688 h 185039"/>
              <a:gd name="connsiteX7" fmla="*/ 20446 w 145034"/>
              <a:gd name="connsiteY7" fmla="*/ 165735 h 185039"/>
              <a:gd name="connsiteX8" fmla="*/ 6350 w 145034"/>
              <a:gd name="connsiteY8" fmla="*/ 130682 h 185039"/>
              <a:gd name="connsiteX9" fmla="*/ 60959 w 145034"/>
              <a:gd name="connsiteY9" fmla="*/ 76961 h 185039"/>
              <a:gd name="connsiteX10" fmla="*/ 109728 w 145034"/>
              <a:gd name="connsiteY10" fmla="*/ 70103 h 185039"/>
              <a:gd name="connsiteX11" fmla="*/ 76454 w 145034"/>
              <a:gd name="connsiteY11" fmla="*/ 29844 h 185039"/>
              <a:gd name="connsiteX12" fmla="*/ 22352 w 145034"/>
              <a:gd name="connsiteY12" fmla="*/ 49783 h 185039"/>
              <a:gd name="connsiteX13" fmla="*/ 22352 w 145034"/>
              <a:gd name="connsiteY13" fmla="*/ 21589 h 185039"/>
              <a:gd name="connsiteX14" fmla="*/ 79120 w 145034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9">
                <a:moveTo>
                  <a:pt x="79120" y="6350"/>
                </a:moveTo>
                <a:cubicBezTo>
                  <a:pt x="118744" y="6350"/>
                  <a:pt x="138683" y="27177"/>
                  <a:pt x="138683" y="68833"/>
                </a:cubicBezTo>
                <a:lnTo>
                  <a:pt x="138683" y="174751"/>
                </a:lnTo>
                <a:lnTo>
                  <a:pt x="109728" y="174751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10"/>
                  <a:pt x="80771" y="178688"/>
                  <a:pt x="58546" y="178688"/>
                </a:cubicBezTo>
                <a:cubicBezTo>
                  <a:pt x="42544" y="178688"/>
                  <a:pt x="29844" y="174370"/>
                  <a:pt x="20446" y="165735"/>
                </a:cubicBezTo>
                <a:cubicBezTo>
                  <a:pt x="11048" y="157098"/>
                  <a:pt x="6350" y="145414"/>
                  <a:pt x="6350" y="130682"/>
                </a:cubicBezTo>
                <a:cubicBezTo>
                  <a:pt x="6350" y="99948"/>
                  <a:pt x="24510" y="82041"/>
                  <a:pt x="60959" y="76961"/>
                </a:cubicBezTo>
                <a:lnTo>
                  <a:pt x="109728" y="70103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4" y="36448"/>
                  <a:pt x="22352" y="49783"/>
                </a:cubicBezTo>
                <a:lnTo>
                  <a:pt x="22352" y="21589"/>
                </a:lnTo>
                <a:cubicBezTo>
                  <a:pt x="38734" y="11429"/>
                  <a:pt x="57657" y="6350"/>
                  <a:pt x="791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763002" y="3016504"/>
            <a:ext cx="123952" cy="185039"/>
          </a:xfrm>
          <a:custGeom>
            <a:avLst/>
            <a:gdLst>
              <a:gd name="connsiteX0" fmla="*/ 70739 w 123952"/>
              <a:gd name="connsiteY0" fmla="*/ 6350 h 185039"/>
              <a:gd name="connsiteX1" fmla="*/ 109728 w 123952"/>
              <a:gd name="connsiteY1" fmla="*/ 13588 h 185039"/>
              <a:gd name="connsiteX2" fmla="*/ 109728 w 123952"/>
              <a:gd name="connsiteY2" fmla="*/ 41655 h 185039"/>
              <a:gd name="connsiteX3" fmla="*/ 67817 w 123952"/>
              <a:gd name="connsiteY3" fmla="*/ 29844 h 185039"/>
              <a:gd name="connsiteX4" fmla="*/ 45084 w 123952"/>
              <a:gd name="connsiteY4" fmla="*/ 35941 h 185039"/>
              <a:gd name="connsiteX5" fmla="*/ 36321 w 123952"/>
              <a:gd name="connsiteY5" fmla="*/ 51942 h 185039"/>
              <a:gd name="connsiteX6" fmla="*/ 42671 w 123952"/>
              <a:gd name="connsiteY6" fmla="*/ 67310 h 185039"/>
              <a:gd name="connsiteX7" fmla="*/ 70739 w 123952"/>
              <a:gd name="connsiteY7" fmla="*/ 81406 h 185039"/>
              <a:gd name="connsiteX8" fmla="*/ 107822 w 123952"/>
              <a:gd name="connsiteY8" fmla="*/ 102742 h 185039"/>
              <a:gd name="connsiteX9" fmla="*/ 117602 w 123952"/>
              <a:gd name="connsiteY9" fmla="*/ 129920 h 185039"/>
              <a:gd name="connsiteX10" fmla="*/ 99059 w 123952"/>
              <a:gd name="connsiteY10" fmla="*/ 165607 h 185039"/>
              <a:gd name="connsiteX11" fmla="*/ 51054 w 123952"/>
              <a:gd name="connsiteY11" fmla="*/ 178688 h 185039"/>
              <a:gd name="connsiteX12" fmla="*/ 6350 w 123952"/>
              <a:gd name="connsiteY12" fmla="*/ 168910 h 185039"/>
              <a:gd name="connsiteX13" fmla="*/ 6350 w 123952"/>
              <a:gd name="connsiteY13" fmla="*/ 139191 h 185039"/>
              <a:gd name="connsiteX14" fmla="*/ 53847 w 123952"/>
              <a:gd name="connsiteY14" fmla="*/ 155066 h 185039"/>
              <a:gd name="connsiteX15" fmla="*/ 87883 w 123952"/>
              <a:gd name="connsiteY15" fmla="*/ 132841 h 185039"/>
              <a:gd name="connsiteX16" fmla="*/ 80517 w 123952"/>
              <a:gd name="connsiteY16" fmla="*/ 117094 h 185039"/>
              <a:gd name="connsiteX17" fmla="*/ 50291 w 123952"/>
              <a:gd name="connsiteY17" fmla="*/ 102488 h 185039"/>
              <a:gd name="connsiteX18" fmla="*/ 14731 w 123952"/>
              <a:gd name="connsiteY18" fmla="*/ 80644 h 185039"/>
              <a:gd name="connsiteX19" fmla="*/ 6477 w 123952"/>
              <a:gd name="connsiteY19" fmla="*/ 54482 h 185039"/>
              <a:gd name="connsiteX20" fmla="*/ 25018 w 123952"/>
              <a:gd name="connsiteY20" fmla="*/ 19430 h 185039"/>
              <a:gd name="connsiteX21" fmla="*/ 70739 w 123952"/>
              <a:gd name="connsiteY21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23952" h="185039">
                <a:moveTo>
                  <a:pt x="70739" y="6350"/>
                </a:moveTo>
                <a:cubicBezTo>
                  <a:pt x="84708" y="6350"/>
                  <a:pt x="97663" y="8763"/>
                  <a:pt x="109728" y="13588"/>
                </a:cubicBezTo>
                <a:lnTo>
                  <a:pt x="109728" y="41655"/>
                </a:lnTo>
                <a:cubicBezTo>
                  <a:pt x="97408" y="33781"/>
                  <a:pt x="83439" y="29844"/>
                  <a:pt x="67817" y="29844"/>
                </a:cubicBezTo>
                <a:cubicBezTo>
                  <a:pt x="58546" y="29844"/>
                  <a:pt x="50927" y="31876"/>
                  <a:pt x="45084" y="35941"/>
                </a:cubicBezTo>
                <a:cubicBezTo>
                  <a:pt x="39242" y="40004"/>
                  <a:pt x="36321" y="45338"/>
                  <a:pt x="36321" y="51942"/>
                </a:cubicBezTo>
                <a:cubicBezTo>
                  <a:pt x="36321" y="58547"/>
                  <a:pt x="38354" y="63626"/>
                  <a:pt x="42671" y="67310"/>
                </a:cubicBezTo>
                <a:cubicBezTo>
                  <a:pt x="46863" y="70992"/>
                  <a:pt x="56133" y="75691"/>
                  <a:pt x="70739" y="81406"/>
                </a:cubicBezTo>
                <a:cubicBezTo>
                  <a:pt x="89027" y="88264"/>
                  <a:pt x="101472" y="95376"/>
                  <a:pt x="107822" y="102742"/>
                </a:cubicBezTo>
                <a:cubicBezTo>
                  <a:pt x="114300" y="110108"/>
                  <a:pt x="117602" y="119125"/>
                  <a:pt x="117602" y="129920"/>
                </a:cubicBezTo>
                <a:cubicBezTo>
                  <a:pt x="117602" y="145033"/>
                  <a:pt x="111379" y="156972"/>
                  <a:pt x="99059" y="165607"/>
                </a:cubicBezTo>
                <a:cubicBezTo>
                  <a:pt x="86614" y="174244"/>
                  <a:pt x="70739" y="178688"/>
                  <a:pt x="51054" y="178688"/>
                </a:cubicBezTo>
                <a:cubicBezTo>
                  <a:pt x="33908" y="178688"/>
                  <a:pt x="19050" y="175386"/>
                  <a:pt x="6350" y="168910"/>
                </a:cubicBezTo>
                <a:lnTo>
                  <a:pt x="6350" y="139191"/>
                </a:lnTo>
                <a:cubicBezTo>
                  <a:pt x="21081" y="149860"/>
                  <a:pt x="36829" y="155066"/>
                  <a:pt x="53847" y="155066"/>
                </a:cubicBezTo>
                <a:cubicBezTo>
                  <a:pt x="76580" y="155066"/>
                  <a:pt x="87883" y="147700"/>
                  <a:pt x="87883" y="132841"/>
                </a:cubicBezTo>
                <a:cubicBezTo>
                  <a:pt x="87883" y="126491"/>
                  <a:pt x="85470" y="121157"/>
                  <a:pt x="80517" y="117094"/>
                </a:cubicBezTo>
                <a:cubicBezTo>
                  <a:pt x="75565" y="113029"/>
                  <a:pt x="65404" y="108076"/>
                  <a:pt x="50291" y="102488"/>
                </a:cubicBezTo>
                <a:cubicBezTo>
                  <a:pt x="32004" y="95122"/>
                  <a:pt x="20192" y="87756"/>
                  <a:pt x="14731" y="80644"/>
                </a:cubicBezTo>
                <a:cubicBezTo>
                  <a:pt x="9270" y="73405"/>
                  <a:pt x="6477" y="64769"/>
                  <a:pt x="6477" y="54482"/>
                </a:cubicBezTo>
                <a:cubicBezTo>
                  <a:pt x="6477" y="39877"/>
                  <a:pt x="12700" y="28194"/>
                  <a:pt x="25018" y="19430"/>
                </a:cubicBezTo>
                <a:cubicBezTo>
                  <a:pt x="37465" y="10667"/>
                  <a:pt x="52578" y="6350"/>
                  <a:pt x="7073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7894828" y="2971545"/>
            <a:ext cx="110871" cy="229616"/>
          </a:xfrm>
          <a:custGeom>
            <a:avLst/>
            <a:gdLst>
              <a:gd name="connsiteX0" fmla="*/ 63627 w 110871"/>
              <a:gd name="connsiteY0" fmla="*/ 6350 h 229616"/>
              <a:gd name="connsiteX1" fmla="*/ 63627 w 110871"/>
              <a:gd name="connsiteY1" fmla="*/ 55118 h 229616"/>
              <a:gd name="connsiteX2" fmla="*/ 104520 w 110871"/>
              <a:gd name="connsiteY2" fmla="*/ 55118 h 229616"/>
              <a:gd name="connsiteX3" fmla="*/ 104520 w 110871"/>
              <a:gd name="connsiteY3" fmla="*/ 79248 h 229616"/>
              <a:gd name="connsiteX4" fmla="*/ 63627 w 110871"/>
              <a:gd name="connsiteY4" fmla="*/ 79248 h 229616"/>
              <a:gd name="connsiteX5" fmla="*/ 63627 w 110871"/>
              <a:gd name="connsiteY5" fmla="*/ 169164 h 229616"/>
              <a:gd name="connsiteX6" fmla="*/ 69088 w 110871"/>
              <a:gd name="connsiteY6" fmla="*/ 192277 h 229616"/>
              <a:gd name="connsiteX7" fmla="*/ 87376 w 110871"/>
              <a:gd name="connsiteY7" fmla="*/ 199389 h 229616"/>
              <a:gd name="connsiteX8" fmla="*/ 104520 w 110871"/>
              <a:gd name="connsiteY8" fmla="*/ 193802 h 229616"/>
              <a:gd name="connsiteX9" fmla="*/ 104520 w 110871"/>
              <a:gd name="connsiteY9" fmla="*/ 218058 h 229616"/>
              <a:gd name="connsiteX10" fmla="*/ 78740 w 110871"/>
              <a:gd name="connsiteY10" fmla="*/ 223266 h 229616"/>
              <a:gd name="connsiteX11" fmla="*/ 34543 w 110871"/>
              <a:gd name="connsiteY11" fmla="*/ 174371 h 229616"/>
              <a:gd name="connsiteX12" fmla="*/ 34543 w 110871"/>
              <a:gd name="connsiteY12" fmla="*/ 79248 h 229616"/>
              <a:gd name="connsiteX13" fmla="*/ 6350 w 110871"/>
              <a:gd name="connsiteY13" fmla="*/ 79248 h 229616"/>
              <a:gd name="connsiteX14" fmla="*/ 6350 w 110871"/>
              <a:gd name="connsiteY14" fmla="*/ 55118 h 229616"/>
              <a:gd name="connsiteX15" fmla="*/ 34543 w 110871"/>
              <a:gd name="connsiteY15" fmla="*/ 55118 h 229616"/>
              <a:gd name="connsiteX16" fmla="*/ 34543 w 110871"/>
              <a:gd name="connsiteY16" fmla="*/ 15494 h 229616"/>
              <a:gd name="connsiteX17" fmla="*/ 63627 w 110871"/>
              <a:gd name="connsiteY17" fmla="*/ 6350 h 229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10871" h="229616">
                <a:moveTo>
                  <a:pt x="63627" y="6350"/>
                </a:moveTo>
                <a:lnTo>
                  <a:pt x="63627" y="55118"/>
                </a:lnTo>
                <a:lnTo>
                  <a:pt x="104520" y="55118"/>
                </a:lnTo>
                <a:lnTo>
                  <a:pt x="104520" y="79248"/>
                </a:lnTo>
                <a:lnTo>
                  <a:pt x="63627" y="79248"/>
                </a:lnTo>
                <a:lnTo>
                  <a:pt x="63627" y="169164"/>
                </a:lnTo>
                <a:cubicBezTo>
                  <a:pt x="63627" y="179958"/>
                  <a:pt x="65404" y="187705"/>
                  <a:pt x="69088" y="192277"/>
                </a:cubicBezTo>
                <a:cubicBezTo>
                  <a:pt x="72770" y="196977"/>
                  <a:pt x="78866" y="199389"/>
                  <a:pt x="87376" y="199389"/>
                </a:cubicBezTo>
                <a:cubicBezTo>
                  <a:pt x="93979" y="199389"/>
                  <a:pt x="99694" y="197485"/>
                  <a:pt x="104520" y="193802"/>
                </a:cubicBezTo>
                <a:lnTo>
                  <a:pt x="104520" y="218058"/>
                </a:lnTo>
                <a:cubicBezTo>
                  <a:pt x="98170" y="221614"/>
                  <a:pt x="89661" y="223266"/>
                  <a:pt x="78740" y="223266"/>
                </a:cubicBezTo>
                <a:cubicBezTo>
                  <a:pt x="49276" y="223266"/>
                  <a:pt x="34543" y="207010"/>
                  <a:pt x="34543" y="174371"/>
                </a:cubicBezTo>
                <a:lnTo>
                  <a:pt x="34543" y="79248"/>
                </a:lnTo>
                <a:lnTo>
                  <a:pt x="6350" y="79248"/>
                </a:lnTo>
                <a:lnTo>
                  <a:pt x="6350" y="55118"/>
                </a:lnTo>
                <a:lnTo>
                  <a:pt x="34543" y="55118"/>
                </a:lnTo>
                <a:lnTo>
                  <a:pt x="34543" y="15494"/>
                </a:lnTo>
                <a:lnTo>
                  <a:pt x="6362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349868" y="2941320"/>
            <a:ext cx="152527" cy="256285"/>
          </a:xfrm>
          <a:custGeom>
            <a:avLst/>
            <a:gdLst>
              <a:gd name="connsiteX0" fmla="*/ 6350 w 152527"/>
              <a:gd name="connsiteY0" fmla="*/ 6350 h 256285"/>
              <a:gd name="connsiteX1" fmla="*/ 35560 w 152527"/>
              <a:gd name="connsiteY1" fmla="*/ 6350 h 256285"/>
              <a:gd name="connsiteX2" fmla="*/ 35560 w 152527"/>
              <a:gd name="connsiteY2" fmla="*/ 160781 h 256285"/>
              <a:gd name="connsiteX3" fmla="*/ 36068 w 152527"/>
              <a:gd name="connsiteY3" fmla="*/ 160781 h 256285"/>
              <a:gd name="connsiteX4" fmla="*/ 102870 w 152527"/>
              <a:gd name="connsiteY4" fmla="*/ 85344 h 256285"/>
              <a:gd name="connsiteX5" fmla="*/ 140462 w 152527"/>
              <a:gd name="connsiteY5" fmla="*/ 85344 h 256285"/>
              <a:gd name="connsiteX6" fmla="*/ 66040 w 152527"/>
              <a:gd name="connsiteY6" fmla="*/ 164464 h 256285"/>
              <a:gd name="connsiteX7" fmla="*/ 146177 w 152527"/>
              <a:gd name="connsiteY7" fmla="*/ 249935 h 256285"/>
              <a:gd name="connsiteX8" fmla="*/ 106553 w 152527"/>
              <a:gd name="connsiteY8" fmla="*/ 249935 h 256285"/>
              <a:gd name="connsiteX9" fmla="*/ 36068 w 152527"/>
              <a:gd name="connsiteY9" fmla="*/ 170560 h 256285"/>
              <a:gd name="connsiteX10" fmla="*/ 35560 w 152527"/>
              <a:gd name="connsiteY10" fmla="*/ 170560 h 256285"/>
              <a:gd name="connsiteX11" fmla="*/ 35560 w 152527"/>
              <a:gd name="connsiteY11" fmla="*/ 249935 h 256285"/>
              <a:gd name="connsiteX12" fmla="*/ 6350 w 152527"/>
              <a:gd name="connsiteY12" fmla="*/ 249935 h 256285"/>
              <a:gd name="connsiteX13" fmla="*/ 6350 w 152527"/>
              <a:gd name="connsiteY13" fmla="*/ 6350 h 256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2527" h="256285">
                <a:moveTo>
                  <a:pt x="6350" y="6350"/>
                </a:moveTo>
                <a:lnTo>
                  <a:pt x="35560" y="6350"/>
                </a:lnTo>
                <a:lnTo>
                  <a:pt x="35560" y="160781"/>
                </a:lnTo>
                <a:lnTo>
                  <a:pt x="36068" y="160781"/>
                </a:lnTo>
                <a:lnTo>
                  <a:pt x="102870" y="85344"/>
                </a:lnTo>
                <a:lnTo>
                  <a:pt x="140462" y="85344"/>
                </a:lnTo>
                <a:lnTo>
                  <a:pt x="66040" y="164464"/>
                </a:lnTo>
                <a:lnTo>
                  <a:pt x="146177" y="249935"/>
                </a:lnTo>
                <a:lnTo>
                  <a:pt x="106553" y="249935"/>
                </a:lnTo>
                <a:lnTo>
                  <a:pt x="36068" y="170560"/>
                </a:lnTo>
                <a:lnTo>
                  <a:pt x="35560" y="170560"/>
                </a:lnTo>
                <a:lnTo>
                  <a:pt x="35560" y="249935"/>
                </a:lnTo>
                <a:lnTo>
                  <a:pt x="6350" y="24993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9075673" y="3102355"/>
            <a:ext cx="86741" cy="75438"/>
          </a:xfrm>
          <a:custGeom>
            <a:avLst/>
            <a:gdLst>
              <a:gd name="connsiteX0" fmla="*/ 80391 w 86741"/>
              <a:gd name="connsiteY0" fmla="*/ 6350 h 75438"/>
              <a:gd name="connsiteX1" fmla="*/ 41909 w 86741"/>
              <a:gd name="connsiteY1" fmla="*/ 11557 h 75438"/>
              <a:gd name="connsiteX2" fmla="*/ 13969 w 86741"/>
              <a:gd name="connsiteY2" fmla="*/ 21589 h 75438"/>
              <a:gd name="connsiteX3" fmla="*/ 6350 w 86741"/>
              <a:gd name="connsiteY3" fmla="*/ 42417 h 75438"/>
              <a:gd name="connsiteX4" fmla="*/ 14605 w 86741"/>
              <a:gd name="connsiteY4" fmla="*/ 61722 h 75438"/>
              <a:gd name="connsiteX5" fmla="*/ 36703 w 86741"/>
              <a:gd name="connsiteY5" fmla="*/ 69088 h 75438"/>
              <a:gd name="connsiteX6" fmla="*/ 68071 w 86741"/>
              <a:gd name="connsiteY6" fmla="*/ 55752 h 75438"/>
              <a:gd name="connsiteX7" fmla="*/ 80391 w 86741"/>
              <a:gd name="connsiteY7" fmla="*/ 22098 h 75438"/>
              <a:gd name="connsiteX8" fmla="*/ 80391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1" y="6350"/>
                </a:moveTo>
                <a:lnTo>
                  <a:pt x="41909" y="11557"/>
                </a:lnTo>
                <a:cubicBezTo>
                  <a:pt x="28447" y="13335"/>
                  <a:pt x="19050" y="16636"/>
                  <a:pt x="13969" y="21589"/>
                </a:cubicBezTo>
                <a:cubicBezTo>
                  <a:pt x="8890" y="26542"/>
                  <a:pt x="6350" y="33527"/>
                  <a:pt x="6350" y="42417"/>
                </a:cubicBezTo>
                <a:cubicBezTo>
                  <a:pt x="6350" y="50292"/>
                  <a:pt x="9144" y="56769"/>
                  <a:pt x="14605" y="61722"/>
                </a:cubicBezTo>
                <a:cubicBezTo>
                  <a:pt x="20193" y="66675"/>
                  <a:pt x="27558" y="69088"/>
                  <a:pt x="36703" y="69088"/>
                </a:cubicBezTo>
                <a:cubicBezTo>
                  <a:pt x="49403" y="69088"/>
                  <a:pt x="59817" y="64642"/>
                  <a:pt x="68071" y="55752"/>
                </a:cubicBezTo>
                <a:cubicBezTo>
                  <a:pt x="76327" y="46736"/>
                  <a:pt x="80391" y="35560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8623045" y="3102355"/>
            <a:ext cx="86741" cy="75438"/>
          </a:xfrm>
          <a:custGeom>
            <a:avLst/>
            <a:gdLst>
              <a:gd name="connsiteX0" fmla="*/ 80391 w 86741"/>
              <a:gd name="connsiteY0" fmla="*/ 6350 h 75438"/>
              <a:gd name="connsiteX1" fmla="*/ 41910 w 86741"/>
              <a:gd name="connsiteY1" fmla="*/ 11557 h 75438"/>
              <a:gd name="connsiteX2" fmla="*/ 13970 w 86741"/>
              <a:gd name="connsiteY2" fmla="*/ 21589 h 75438"/>
              <a:gd name="connsiteX3" fmla="*/ 6350 w 86741"/>
              <a:gd name="connsiteY3" fmla="*/ 42417 h 75438"/>
              <a:gd name="connsiteX4" fmla="*/ 14605 w 86741"/>
              <a:gd name="connsiteY4" fmla="*/ 61722 h 75438"/>
              <a:gd name="connsiteX5" fmla="*/ 36703 w 86741"/>
              <a:gd name="connsiteY5" fmla="*/ 69088 h 75438"/>
              <a:gd name="connsiteX6" fmla="*/ 68072 w 86741"/>
              <a:gd name="connsiteY6" fmla="*/ 55752 h 75438"/>
              <a:gd name="connsiteX7" fmla="*/ 80391 w 86741"/>
              <a:gd name="connsiteY7" fmla="*/ 22098 h 75438"/>
              <a:gd name="connsiteX8" fmla="*/ 80391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1" y="6350"/>
                </a:moveTo>
                <a:lnTo>
                  <a:pt x="41910" y="11557"/>
                </a:lnTo>
                <a:cubicBezTo>
                  <a:pt x="28447" y="13335"/>
                  <a:pt x="19050" y="16636"/>
                  <a:pt x="13970" y="21589"/>
                </a:cubicBezTo>
                <a:cubicBezTo>
                  <a:pt x="8890" y="26542"/>
                  <a:pt x="6350" y="33527"/>
                  <a:pt x="6350" y="42417"/>
                </a:cubicBezTo>
                <a:cubicBezTo>
                  <a:pt x="6350" y="50292"/>
                  <a:pt x="9144" y="56769"/>
                  <a:pt x="14605" y="61722"/>
                </a:cubicBezTo>
                <a:cubicBezTo>
                  <a:pt x="20193" y="66675"/>
                  <a:pt x="27559" y="69088"/>
                  <a:pt x="36703" y="69088"/>
                </a:cubicBezTo>
                <a:cubicBezTo>
                  <a:pt x="49403" y="69088"/>
                  <a:pt x="59817" y="64642"/>
                  <a:pt x="68072" y="55752"/>
                </a:cubicBezTo>
                <a:cubicBezTo>
                  <a:pt x="76327" y="46736"/>
                  <a:pt x="80391" y="35560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8905240" y="3039998"/>
            <a:ext cx="98679" cy="59436"/>
          </a:xfrm>
          <a:custGeom>
            <a:avLst/>
            <a:gdLst>
              <a:gd name="connsiteX0" fmla="*/ 52451 w 98679"/>
              <a:gd name="connsiteY0" fmla="*/ 6350 h 59436"/>
              <a:gd name="connsiteX1" fmla="*/ 22352 w 98679"/>
              <a:gd name="connsiteY1" fmla="*/ 19304 h 59436"/>
              <a:gd name="connsiteX2" fmla="*/ 6350 w 98679"/>
              <a:gd name="connsiteY2" fmla="*/ 53086 h 59436"/>
              <a:gd name="connsiteX3" fmla="*/ 92328 w 98679"/>
              <a:gd name="connsiteY3" fmla="*/ 53086 h 59436"/>
              <a:gd name="connsiteX4" fmla="*/ 81788 w 98679"/>
              <a:gd name="connsiteY4" fmla="*/ 18542 h 59436"/>
              <a:gd name="connsiteX5" fmla="*/ 52451 w 98679"/>
              <a:gd name="connsiteY5" fmla="*/ 6350 h 59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436">
                <a:moveTo>
                  <a:pt x="52451" y="6350"/>
                </a:moveTo>
                <a:cubicBezTo>
                  <a:pt x="40893" y="6350"/>
                  <a:pt x="30860" y="10668"/>
                  <a:pt x="22352" y="19304"/>
                </a:cubicBezTo>
                <a:cubicBezTo>
                  <a:pt x="13842" y="27940"/>
                  <a:pt x="8508" y="39116"/>
                  <a:pt x="6350" y="53086"/>
                </a:cubicBezTo>
                <a:lnTo>
                  <a:pt x="92328" y="53086"/>
                </a:lnTo>
                <a:cubicBezTo>
                  <a:pt x="92202" y="38100"/>
                  <a:pt x="88772" y="26670"/>
                  <a:pt x="81788" y="18542"/>
                </a:cubicBezTo>
                <a:cubicBezTo>
                  <a:pt x="74803" y="10414"/>
                  <a:pt x="65023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8775065" y="3017520"/>
            <a:ext cx="100965" cy="180086"/>
          </a:xfrm>
          <a:custGeom>
            <a:avLst/>
            <a:gdLst>
              <a:gd name="connsiteX0" fmla="*/ 79247 w 100965"/>
              <a:gd name="connsiteY0" fmla="*/ 6350 h 180086"/>
              <a:gd name="connsiteX1" fmla="*/ 94615 w 100965"/>
              <a:gd name="connsiteY1" fmla="*/ 8508 h 180086"/>
              <a:gd name="connsiteX2" fmla="*/ 94615 w 100965"/>
              <a:gd name="connsiteY2" fmla="*/ 37972 h 180086"/>
              <a:gd name="connsiteX3" fmla="*/ 74548 w 100965"/>
              <a:gd name="connsiteY3" fmla="*/ 32765 h 180086"/>
              <a:gd name="connsiteX4" fmla="*/ 46481 w 100965"/>
              <a:gd name="connsiteY4" fmla="*/ 48640 h 180086"/>
              <a:gd name="connsiteX5" fmla="*/ 35559 w 100965"/>
              <a:gd name="connsiteY5" fmla="*/ 90423 h 180086"/>
              <a:gd name="connsiteX6" fmla="*/ 35559 w 100965"/>
              <a:gd name="connsiteY6" fmla="*/ 173735 h 180086"/>
              <a:gd name="connsiteX7" fmla="*/ 6350 w 100965"/>
              <a:gd name="connsiteY7" fmla="*/ 173735 h 180086"/>
              <a:gd name="connsiteX8" fmla="*/ 6350 w 100965"/>
              <a:gd name="connsiteY8" fmla="*/ 9144 h 180086"/>
              <a:gd name="connsiteX9" fmla="*/ 35559 w 100965"/>
              <a:gd name="connsiteY9" fmla="*/ 9144 h 180086"/>
              <a:gd name="connsiteX10" fmla="*/ 35559 w 100965"/>
              <a:gd name="connsiteY10" fmla="*/ 42672 h 180086"/>
              <a:gd name="connsiteX11" fmla="*/ 36067 w 100965"/>
              <a:gd name="connsiteY11" fmla="*/ 42672 h 180086"/>
              <a:gd name="connsiteX12" fmla="*/ 79247 w 100965"/>
              <a:gd name="connsiteY12" fmla="*/ 6350 h 1800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0965" h="180086">
                <a:moveTo>
                  <a:pt x="79247" y="6350"/>
                </a:moveTo>
                <a:cubicBezTo>
                  <a:pt x="85852" y="6350"/>
                  <a:pt x="91058" y="7111"/>
                  <a:pt x="94615" y="8508"/>
                </a:cubicBezTo>
                <a:lnTo>
                  <a:pt x="94615" y="37972"/>
                </a:lnTo>
                <a:cubicBezTo>
                  <a:pt x="89789" y="34544"/>
                  <a:pt x="83057" y="32765"/>
                  <a:pt x="74548" y="32765"/>
                </a:cubicBezTo>
                <a:cubicBezTo>
                  <a:pt x="63245" y="32765"/>
                  <a:pt x="53847" y="38100"/>
                  <a:pt x="46481" y="48640"/>
                </a:cubicBezTo>
                <a:cubicBezTo>
                  <a:pt x="39242" y="59181"/>
                  <a:pt x="35559" y="73151"/>
                  <a:pt x="35559" y="90423"/>
                </a:cubicBezTo>
                <a:lnTo>
                  <a:pt x="35559" y="173735"/>
                </a:lnTo>
                <a:lnTo>
                  <a:pt x="6350" y="173735"/>
                </a:lnTo>
                <a:lnTo>
                  <a:pt x="6350" y="9144"/>
                </a:lnTo>
                <a:lnTo>
                  <a:pt x="35559" y="9144"/>
                </a:lnTo>
                <a:lnTo>
                  <a:pt x="35559" y="42672"/>
                </a:lnTo>
                <a:lnTo>
                  <a:pt x="36067" y="42672"/>
                </a:lnTo>
                <a:cubicBezTo>
                  <a:pt x="44450" y="18414"/>
                  <a:pt x="58801" y="6350"/>
                  <a:pt x="792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9046336" y="3016504"/>
            <a:ext cx="145034" cy="185039"/>
          </a:xfrm>
          <a:custGeom>
            <a:avLst/>
            <a:gdLst>
              <a:gd name="connsiteX0" fmla="*/ 79120 w 145034"/>
              <a:gd name="connsiteY0" fmla="*/ 6350 h 185039"/>
              <a:gd name="connsiteX1" fmla="*/ 138683 w 145034"/>
              <a:gd name="connsiteY1" fmla="*/ 68833 h 185039"/>
              <a:gd name="connsiteX2" fmla="*/ 138683 w 145034"/>
              <a:gd name="connsiteY2" fmla="*/ 174751 h 185039"/>
              <a:gd name="connsiteX3" fmla="*/ 109728 w 145034"/>
              <a:gd name="connsiteY3" fmla="*/ 174751 h 185039"/>
              <a:gd name="connsiteX4" fmla="*/ 109728 w 145034"/>
              <a:gd name="connsiteY4" fmla="*/ 149351 h 185039"/>
              <a:gd name="connsiteX5" fmla="*/ 108966 w 145034"/>
              <a:gd name="connsiteY5" fmla="*/ 149351 h 185039"/>
              <a:gd name="connsiteX6" fmla="*/ 58546 w 145034"/>
              <a:gd name="connsiteY6" fmla="*/ 178688 h 185039"/>
              <a:gd name="connsiteX7" fmla="*/ 20446 w 145034"/>
              <a:gd name="connsiteY7" fmla="*/ 165735 h 185039"/>
              <a:gd name="connsiteX8" fmla="*/ 6350 w 145034"/>
              <a:gd name="connsiteY8" fmla="*/ 130682 h 185039"/>
              <a:gd name="connsiteX9" fmla="*/ 60959 w 145034"/>
              <a:gd name="connsiteY9" fmla="*/ 76961 h 185039"/>
              <a:gd name="connsiteX10" fmla="*/ 109728 w 145034"/>
              <a:gd name="connsiteY10" fmla="*/ 70103 h 185039"/>
              <a:gd name="connsiteX11" fmla="*/ 76454 w 145034"/>
              <a:gd name="connsiteY11" fmla="*/ 29844 h 185039"/>
              <a:gd name="connsiteX12" fmla="*/ 22352 w 145034"/>
              <a:gd name="connsiteY12" fmla="*/ 49783 h 185039"/>
              <a:gd name="connsiteX13" fmla="*/ 22352 w 145034"/>
              <a:gd name="connsiteY13" fmla="*/ 21589 h 185039"/>
              <a:gd name="connsiteX14" fmla="*/ 79120 w 145034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9">
                <a:moveTo>
                  <a:pt x="79120" y="6350"/>
                </a:moveTo>
                <a:cubicBezTo>
                  <a:pt x="118744" y="6350"/>
                  <a:pt x="138683" y="27177"/>
                  <a:pt x="138683" y="68833"/>
                </a:cubicBezTo>
                <a:lnTo>
                  <a:pt x="138683" y="174751"/>
                </a:lnTo>
                <a:lnTo>
                  <a:pt x="109728" y="174751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10"/>
                  <a:pt x="80771" y="178688"/>
                  <a:pt x="58546" y="178688"/>
                </a:cubicBezTo>
                <a:cubicBezTo>
                  <a:pt x="42544" y="178688"/>
                  <a:pt x="29844" y="174370"/>
                  <a:pt x="20446" y="165735"/>
                </a:cubicBezTo>
                <a:cubicBezTo>
                  <a:pt x="11048" y="157098"/>
                  <a:pt x="6350" y="145414"/>
                  <a:pt x="6350" y="130682"/>
                </a:cubicBezTo>
                <a:cubicBezTo>
                  <a:pt x="6350" y="99948"/>
                  <a:pt x="24510" y="82041"/>
                  <a:pt x="60959" y="76961"/>
                </a:cubicBezTo>
                <a:lnTo>
                  <a:pt x="109728" y="70103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4" y="36448"/>
                  <a:pt x="22352" y="49783"/>
                </a:cubicBezTo>
                <a:lnTo>
                  <a:pt x="22352" y="21589"/>
                </a:lnTo>
                <a:cubicBezTo>
                  <a:pt x="38734" y="11429"/>
                  <a:pt x="57657" y="6350"/>
                  <a:pt x="791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8875268" y="3016504"/>
            <a:ext cx="157860" cy="185039"/>
          </a:xfrm>
          <a:custGeom>
            <a:avLst/>
            <a:gdLst>
              <a:gd name="connsiteX0" fmla="*/ 82930 w 157860"/>
              <a:gd name="connsiteY0" fmla="*/ 6350 h 185039"/>
              <a:gd name="connsiteX1" fmla="*/ 133350 w 157860"/>
              <a:gd name="connsiteY1" fmla="*/ 27050 h 185039"/>
              <a:gd name="connsiteX2" fmla="*/ 151510 w 157860"/>
              <a:gd name="connsiteY2" fmla="*/ 85216 h 185039"/>
              <a:gd name="connsiteX3" fmla="*/ 151510 w 157860"/>
              <a:gd name="connsiteY3" fmla="*/ 99948 h 185039"/>
              <a:gd name="connsiteX4" fmla="*/ 36321 w 157860"/>
              <a:gd name="connsiteY4" fmla="*/ 99948 h 185039"/>
              <a:gd name="connsiteX5" fmla="*/ 50672 w 157860"/>
              <a:gd name="connsiteY5" fmla="*/ 140588 h 185039"/>
              <a:gd name="connsiteX6" fmla="*/ 89026 w 157860"/>
              <a:gd name="connsiteY6" fmla="*/ 154939 h 185039"/>
              <a:gd name="connsiteX7" fmla="*/ 139700 w 157860"/>
              <a:gd name="connsiteY7" fmla="*/ 137286 h 185039"/>
              <a:gd name="connsiteX8" fmla="*/ 139700 w 157860"/>
              <a:gd name="connsiteY8" fmla="*/ 163322 h 185039"/>
              <a:gd name="connsiteX9" fmla="*/ 82168 w 157860"/>
              <a:gd name="connsiteY9" fmla="*/ 178688 h 185039"/>
              <a:gd name="connsiteX10" fmla="*/ 26415 w 157860"/>
              <a:gd name="connsiteY10" fmla="*/ 155955 h 185039"/>
              <a:gd name="connsiteX11" fmla="*/ 6350 w 157860"/>
              <a:gd name="connsiteY11" fmla="*/ 93217 h 185039"/>
              <a:gd name="connsiteX12" fmla="*/ 28320 w 157860"/>
              <a:gd name="connsiteY12" fmla="*/ 30860 h 185039"/>
              <a:gd name="connsiteX13" fmla="*/ 82930 w 157860"/>
              <a:gd name="connsiteY13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9">
                <a:moveTo>
                  <a:pt x="82930" y="6350"/>
                </a:moveTo>
                <a:cubicBezTo>
                  <a:pt x="104393" y="6350"/>
                  <a:pt x="121157" y="13207"/>
                  <a:pt x="133350" y="27050"/>
                </a:cubicBezTo>
                <a:cubicBezTo>
                  <a:pt x="145414" y="40894"/>
                  <a:pt x="151510" y="60325"/>
                  <a:pt x="151510" y="85216"/>
                </a:cubicBezTo>
                <a:lnTo>
                  <a:pt x="151510" y="99948"/>
                </a:lnTo>
                <a:lnTo>
                  <a:pt x="36321" y="99948"/>
                </a:lnTo>
                <a:cubicBezTo>
                  <a:pt x="36829" y="117475"/>
                  <a:pt x="41655" y="131063"/>
                  <a:pt x="50672" y="140588"/>
                </a:cubicBezTo>
                <a:cubicBezTo>
                  <a:pt x="59816" y="150241"/>
                  <a:pt x="72643" y="154939"/>
                  <a:pt x="89026" y="154939"/>
                </a:cubicBezTo>
                <a:cubicBezTo>
                  <a:pt x="107441" y="154939"/>
                  <a:pt x="124332" y="149097"/>
                  <a:pt x="139700" y="137286"/>
                </a:cubicBezTo>
                <a:lnTo>
                  <a:pt x="139700" y="163322"/>
                </a:lnTo>
                <a:cubicBezTo>
                  <a:pt x="125221" y="173481"/>
                  <a:pt x="106044" y="178688"/>
                  <a:pt x="82168" y="178688"/>
                </a:cubicBezTo>
                <a:cubicBezTo>
                  <a:pt x="58292" y="178688"/>
                  <a:pt x="39750" y="171069"/>
                  <a:pt x="26415" y="155955"/>
                </a:cubicBezTo>
                <a:cubicBezTo>
                  <a:pt x="13080" y="140969"/>
                  <a:pt x="6350" y="120014"/>
                  <a:pt x="6350" y="93217"/>
                </a:cubicBezTo>
                <a:cubicBezTo>
                  <a:pt x="6350" y="67944"/>
                  <a:pt x="13715" y="47244"/>
                  <a:pt x="28320" y="30860"/>
                </a:cubicBezTo>
                <a:cubicBezTo>
                  <a:pt x="42925" y="14477"/>
                  <a:pt x="6108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8593708" y="3016504"/>
            <a:ext cx="145034" cy="185039"/>
          </a:xfrm>
          <a:custGeom>
            <a:avLst/>
            <a:gdLst>
              <a:gd name="connsiteX0" fmla="*/ 79121 w 145034"/>
              <a:gd name="connsiteY0" fmla="*/ 6350 h 185039"/>
              <a:gd name="connsiteX1" fmla="*/ 138684 w 145034"/>
              <a:gd name="connsiteY1" fmla="*/ 68833 h 185039"/>
              <a:gd name="connsiteX2" fmla="*/ 138684 w 145034"/>
              <a:gd name="connsiteY2" fmla="*/ 174751 h 185039"/>
              <a:gd name="connsiteX3" fmla="*/ 109728 w 145034"/>
              <a:gd name="connsiteY3" fmla="*/ 174751 h 185039"/>
              <a:gd name="connsiteX4" fmla="*/ 109728 w 145034"/>
              <a:gd name="connsiteY4" fmla="*/ 149351 h 185039"/>
              <a:gd name="connsiteX5" fmla="*/ 108966 w 145034"/>
              <a:gd name="connsiteY5" fmla="*/ 149351 h 185039"/>
              <a:gd name="connsiteX6" fmla="*/ 58547 w 145034"/>
              <a:gd name="connsiteY6" fmla="*/ 178688 h 185039"/>
              <a:gd name="connsiteX7" fmla="*/ 20447 w 145034"/>
              <a:gd name="connsiteY7" fmla="*/ 165735 h 185039"/>
              <a:gd name="connsiteX8" fmla="*/ 6350 w 145034"/>
              <a:gd name="connsiteY8" fmla="*/ 130682 h 185039"/>
              <a:gd name="connsiteX9" fmla="*/ 60959 w 145034"/>
              <a:gd name="connsiteY9" fmla="*/ 76961 h 185039"/>
              <a:gd name="connsiteX10" fmla="*/ 109728 w 145034"/>
              <a:gd name="connsiteY10" fmla="*/ 70103 h 185039"/>
              <a:gd name="connsiteX11" fmla="*/ 76454 w 145034"/>
              <a:gd name="connsiteY11" fmla="*/ 29844 h 185039"/>
              <a:gd name="connsiteX12" fmla="*/ 22352 w 145034"/>
              <a:gd name="connsiteY12" fmla="*/ 49783 h 185039"/>
              <a:gd name="connsiteX13" fmla="*/ 22352 w 145034"/>
              <a:gd name="connsiteY13" fmla="*/ 21589 h 185039"/>
              <a:gd name="connsiteX14" fmla="*/ 79121 w 145034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9">
                <a:moveTo>
                  <a:pt x="79121" y="6350"/>
                </a:moveTo>
                <a:cubicBezTo>
                  <a:pt x="118745" y="6350"/>
                  <a:pt x="138684" y="27177"/>
                  <a:pt x="138684" y="68833"/>
                </a:cubicBezTo>
                <a:lnTo>
                  <a:pt x="138684" y="174751"/>
                </a:lnTo>
                <a:lnTo>
                  <a:pt x="109728" y="174751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10"/>
                  <a:pt x="80772" y="178688"/>
                  <a:pt x="58547" y="178688"/>
                </a:cubicBezTo>
                <a:cubicBezTo>
                  <a:pt x="42545" y="178688"/>
                  <a:pt x="29845" y="174370"/>
                  <a:pt x="20447" y="165735"/>
                </a:cubicBezTo>
                <a:cubicBezTo>
                  <a:pt x="11048" y="157098"/>
                  <a:pt x="6350" y="145414"/>
                  <a:pt x="6350" y="130682"/>
                </a:cubicBezTo>
                <a:cubicBezTo>
                  <a:pt x="6350" y="99948"/>
                  <a:pt x="24510" y="82041"/>
                  <a:pt x="60959" y="76961"/>
                </a:cubicBezTo>
                <a:lnTo>
                  <a:pt x="109728" y="70103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4" y="36448"/>
                  <a:pt x="22352" y="49783"/>
                </a:cubicBezTo>
                <a:lnTo>
                  <a:pt x="22352" y="21589"/>
                </a:lnTo>
                <a:cubicBezTo>
                  <a:pt x="38734" y="11429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6838822" y="4352416"/>
            <a:ext cx="66802" cy="58039"/>
          </a:xfrm>
          <a:custGeom>
            <a:avLst/>
            <a:gdLst>
              <a:gd name="connsiteX0" fmla="*/ 6350 w 66802"/>
              <a:gd name="connsiteY0" fmla="*/ 6350 h 58039"/>
              <a:gd name="connsiteX1" fmla="*/ 6350 w 66802"/>
              <a:gd name="connsiteY1" fmla="*/ 51689 h 58039"/>
              <a:gd name="connsiteX2" fmla="*/ 60452 w 66802"/>
              <a:gd name="connsiteY2" fmla="*/ 51689 h 58039"/>
              <a:gd name="connsiteX3" fmla="*/ 60452 w 66802"/>
              <a:gd name="connsiteY3" fmla="*/ 6350 h 58039"/>
              <a:gd name="connsiteX4" fmla="*/ 6350 w 66802"/>
              <a:gd name="connsiteY4" fmla="*/ 6350 h 58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802" h="58039">
                <a:moveTo>
                  <a:pt x="6350" y="6350"/>
                </a:moveTo>
                <a:lnTo>
                  <a:pt x="6350" y="51689"/>
                </a:lnTo>
                <a:lnTo>
                  <a:pt x="60452" y="51689"/>
                </a:lnTo>
                <a:lnTo>
                  <a:pt x="60452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6838822" y="4288535"/>
            <a:ext cx="66802" cy="57530"/>
          </a:xfrm>
          <a:custGeom>
            <a:avLst/>
            <a:gdLst>
              <a:gd name="connsiteX0" fmla="*/ 6350 w 66802"/>
              <a:gd name="connsiteY0" fmla="*/ 6350 h 57530"/>
              <a:gd name="connsiteX1" fmla="*/ 6350 w 66802"/>
              <a:gd name="connsiteY1" fmla="*/ 51180 h 57530"/>
              <a:gd name="connsiteX2" fmla="*/ 60452 w 66802"/>
              <a:gd name="connsiteY2" fmla="*/ 51180 h 57530"/>
              <a:gd name="connsiteX3" fmla="*/ 60452 w 66802"/>
              <a:gd name="connsiteY3" fmla="*/ 6350 h 57530"/>
              <a:gd name="connsiteX4" fmla="*/ 6350 w 66802"/>
              <a:gd name="connsiteY4" fmla="*/ 6350 h 57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802" h="57530">
                <a:moveTo>
                  <a:pt x="6350" y="6350"/>
                </a:moveTo>
                <a:lnTo>
                  <a:pt x="6350" y="51180"/>
                </a:lnTo>
                <a:lnTo>
                  <a:pt x="60452" y="51180"/>
                </a:lnTo>
                <a:lnTo>
                  <a:pt x="60452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6838822" y="4224528"/>
            <a:ext cx="66802" cy="57658"/>
          </a:xfrm>
          <a:custGeom>
            <a:avLst/>
            <a:gdLst>
              <a:gd name="connsiteX0" fmla="*/ 6350 w 66802"/>
              <a:gd name="connsiteY0" fmla="*/ 6350 h 57658"/>
              <a:gd name="connsiteX1" fmla="*/ 6350 w 66802"/>
              <a:gd name="connsiteY1" fmla="*/ 51307 h 57658"/>
              <a:gd name="connsiteX2" fmla="*/ 60452 w 66802"/>
              <a:gd name="connsiteY2" fmla="*/ 51307 h 57658"/>
              <a:gd name="connsiteX3" fmla="*/ 60452 w 66802"/>
              <a:gd name="connsiteY3" fmla="*/ 6350 h 57658"/>
              <a:gd name="connsiteX4" fmla="*/ 6350 w 66802"/>
              <a:gd name="connsiteY4" fmla="*/ 6350 h 576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6802" h="57658">
                <a:moveTo>
                  <a:pt x="6350" y="6350"/>
                </a:moveTo>
                <a:lnTo>
                  <a:pt x="6350" y="51307"/>
                </a:lnTo>
                <a:lnTo>
                  <a:pt x="60452" y="51307"/>
                </a:lnTo>
                <a:lnTo>
                  <a:pt x="60452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6687819" y="4148835"/>
            <a:ext cx="125221" cy="263905"/>
          </a:xfrm>
          <a:custGeom>
            <a:avLst/>
            <a:gdLst>
              <a:gd name="connsiteX0" fmla="*/ 50419 w 125221"/>
              <a:gd name="connsiteY0" fmla="*/ 6350 h 263905"/>
              <a:gd name="connsiteX1" fmla="*/ 72517 w 125221"/>
              <a:gd name="connsiteY1" fmla="*/ 6350 h 263905"/>
              <a:gd name="connsiteX2" fmla="*/ 72517 w 125221"/>
              <a:gd name="connsiteY2" fmla="*/ 77851 h 263905"/>
              <a:gd name="connsiteX3" fmla="*/ 110871 w 125221"/>
              <a:gd name="connsiteY3" fmla="*/ 77851 h 263905"/>
              <a:gd name="connsiteX4" fmla="*/ 110871 w 125221"/>
              <a:gd name="connsiteY4" fmla="*/ 98933 h 263905"/>
              <a:gd name="connsiteX5" fmla="*/ 72517 w 125221"/>
              <a:gd name="connsiteY5" fmla="*/ 98933 h 263905"/>
              <a:gd name="connsiteX6" fmla="*/ 72517 w 125221"/>
              <a:gd name="connsiteY6" fmla="*/ 216408 h 263905"/>
              <a:gd name="connsiteX7" fmla="*/ 117475 w 125221"/>
              <a:gd name="connsiteY7" fmla="*/ 203200 h 263905"/>
              <a:gd name="connsiteX8" fmla="*/ 118872 w 125221"/>
              <a:gd name="connsiteY8" fmla="*/ 226695 h 263905"/>
              <a:gd name="connsiteX9" fmla="*/ 14478 w 125221"/>
              <a:gd name="connsiteY9" fmla="*/ 257555 h 263905"/>
              <a:gd name="connsiteX10" fmla="*/ 6350 w 125221"/>
              <a:gd name="connsiteY10" fmla="*/ 234060 h 263905"/>
              <a:gd name="connsiteX11" fmla="*/ 50419 w 125221"/>
              <a:gd name="connsiteY11" fmla="*/ 222504 h 263905"/>
              <a:gd name="connsiteX12" fmla="*/ 50419 w 125221"/>
              <a:gd name="connsiteY12" fmla="*/ 98933 h 263905"/>
              <a:gd name="connsiteX13" fmla="*/ 10541 w 125221"/>
              <a:gd name="connsiteY13" fmla="*/ 98933 h 263905"/>
              <a:gd name="connsiteX14" fmla="*/ 10541 w 125221"/>
              <a:gd name="connsiteY14" fmla="*/ 77851 h 263905"/>
              <a:gd name="connsiteX15" fmla="*/ 50419 w 125221"/>
              <a:gd name="connsiteY15" fmla="*/ 77851 h 263905"/>
              <a:gd name="connsiteX16" fmla="*/ 50419 w 125221"/>
              <a:gd name="connsiteY16" fmla="*/ 6350 h 263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25221" h="263905">
                <a:moveTo>
                  <a:pt x="50419" y="6350"/>
                </a:moveTo>
                <a:lnTo>
                  <a:pt x="72517" y="6350"/>
                </a:lnTo>
                <a:lnTo>
                  <a:pt x="72517" y="77851"/>
                </a:lnTo>
                <a:lnTo>
                  <a:pt x="110871" y="77851"/>
                </a:lnTo>
                <a:lnTo>
                  <a:pt x="110871" y="98933"/>
                </a:lnTo>
                <a:lnTo>
                  <a:pt x="72517" y="98933"/>
                </a:lnTo>
                <a:lnTo>
                  <a:pt x="72517" y="216408"/>
                </a:lnTo>
                <a:cubicBezTo>
                  <a:pt x="86741" y="212344"/>
                  <a:pt x="101727" y="207898"/>
                  <a:pt x="117475" y="203200"/>
                </a:cubicBezTo>
                <a:cubicBezTo>
                  <a:pt x="117856" y="212217"/>
                  <a:pt x="118364" y="220091"/>
                  <a:pt x="118872" y="226695"/>
                </a:cubicBezTo>
                <a:cubicBezTo>
                  <a:pt x="82931" y="236728"/>
                  <a:pt x="48133" y="247142"/>
                  <a:pt x="14478" y="257555"/>
                </a:cubicBezTo>
                <a:lnTo>
                  <a:pt x="6350" y="234060"/>
                </a:lnTo>
                <a:cubicBezTo>
                  <a:pt x="20320" y="230632"/>
                  <a:pt x="34925" y="226822"/>
                  <a:pt x="50419" y="222504"/>
                </a:cubicBezTo>
                <a:lnTo>
                  <a:pt x="50419" y="98933"/>
                </a:lnTo>
                <a:lnTo>
                  <a:pt x="10541" y="98933"/>
                </a:lnTo>
                <a:lnTo>
                  <a:pt x="10541" y="77851"/>
                </a:lnTo>
                <a:lnTo>
                  <a:pt x="50419" y="77851"/>
                </a:lnTo>
                <a:lnTo>
                  <a:pt x="5041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6777481" y="4147946"/>
            <a:ext cx="218059" cy="303530"/>
          </a:xfrm>
          <a:custGeom>
            <a:avLst/>
            <a:gdLst>
              <a:gd name="connsiteX0" fmla="*/ 69469 w 218059"/>
              <a:gd name="connsiteY0" fmla="*/ 6350 h 303530"/>
              <a:gd name="connsiteX1" fmla="*/ 91186 w 218059"/>
              <a:gd name="connsiteY1" fmla="*/ 13208 h 303530"/>
              <a:gd name="connsiteX2" fmla="*/ 69977 w 218059"/>
              <a:gd name="connsiteY2" fmla="*/ 62611 h 303530"/>
              <a:gd name="connsiteX3" fmla="*/ 208407 w 218059"/>
              <a:gd name="connsiteY3" fmla="*/ 62611 h 303530"/>
              <a:gd name="connsiteX4" fmla="*/ 208407 w 218059"/>
              <a:gd name="connsiteY4" fmla="*/ 82931 h 303530"/>
              <a:gd name="connsiteX5" fmla="*/ 144399 w 218059"/>
              <a:gd name="connsiteY5" fmla="*/ 82931 h 303530"/>
              <a:gd name="connsiteX6" fmla="*/ 144399 w 218059"/>
              <a:gd name="connsiteY6" fmla="*/ 127889 h 303530"/>
              <a:gd name="connsiteX7" fmla="*/ 202819 w 218059"/>
              <a:gd name="connsiteY7" fmla="*/ 127889 h 303530"/>
              <a:gd name="connsiteX8" fmla="*/ 202819 w 218059"/>
              <a:gd name="connsiteY8" fmla="*/ 146939 h 303530"/>
              <a:gd name="connsiteX9" fmla="*/ 144399 w 218059"/>
              <a:gd name="connsiteY9" fmla="*/ 146939 h 303530"/>
              <a:gd name="connsiteX10" fmla="*/ 144399 w 218059"/>
              <a:gd name="connsiteY10" fmla="*/ 191770 h 303530"/>
              <a:gd name="connsiteX11" fmla="*/ 202438 w 218059"/>
              <a:gd name="connsiteY11" fmla="*/ 191770 h 303530"/>
              <a:gd name="connsiteX12" fmla="*/ 202438 w 218059"/>
              <a:gd name="connsiteY12" fmla="*/ 210820 h 303530"/>
              <a:gd name="connsiteX13" fmla="*/ 144399 w 218059"/>
              <a:gd name="connsiteY13" fmla="*/ 210820 h 303530"/>
              <a:gd name="connsiteX14" fmla="*/ 144399 w 218059"/>
              <a:gd name="connsiteY14" fmla="*/ 256159 h 303530"/>
              <a:gd name="connsiteX15" fmla="*/ 211709 w 218059"/>
              <a:gd name="connsiteY15" fmla="*/ 256159 h 303530"/>
              <a:gd name="connsiteX16" fmla="*/ 211709 w 218059"/>
              <a:gd name="connsiteY16" fmla="*/ 275209 h 303530"/>
              <a:gd name="connsiteX17" fmla="*/ 67691 w 218059"/>
              <a:gd name="connsiteY17" fmla="*/ 275209 h 303530"/>
              <a:gd name="connsiteX18" fmla="*/ 67691 w 218059"/>
              <a:gd name="connsiteY18" fmla="*/ 297180 h 303530"/>
              <a:gd name="connsiteX19" fmla="*/ 44958 w 218059"/>
              <a:gd name="connsiteY19" fmla="*/ 297180 h 303530"/>
              <a:gd name="connsiteX20" fmla="*/ 44958 w 218059"/>
              <a:gd name="connsiteY20" fmla="*/ 111760 h 303530"/>
              <a:gd name="connsiteX21" fmla="*/ 22733 w 218059"/>
              <a:gd name="connsiteY21" fmla="*/ 148717 h 303530"/>
              <a:gd name="connsiteX22" fmla="*/ 6350 w 218059"/>
              <a:gd name="connsiteY22" fmla="*/ 129667 h 303530"/>
              <a:gd name="connsiteX23" fmla="*/ 69469 w 218059"/>
              <a:gd name="connsiteY23" fmla="*/ 6350 h 3035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18059" h="303530">
                <a:moveTo>
                  <a:pt x="69469" y="6350"/>
                </a:moveTo>
                <a:lnTo>
                  <a:pt x="91186" y="13208"/>
                </a:lnTo>
                <a:cubicBezTo>
                  <a:pt x="84328" y="30480"/>
                  <a:pt x="77216" y="46990"/>
                  <a:pt x="69977" y="62611"/>
                </a:cubicBezTo>
                <a:lnTo>
                  <a:pt x="208407" y="62611"/>
                </a:lnTo>
                <a:lnTo>
                  <a:pt x="208407" y="82931"/>
                </a:lnTo>
                <a:lnTo>
                  <a:pt x="144399" y="82931"/>
                </a:lnTo>
                <a:lnTo>
                  <a:pt x="144399" y="127889"/>
                </a:lnTo>
                <a:lnTo>
                  <a:pt x="202819" y="127889"/>
                </a:lnTo>
                <a:lnTo>
                  <a:pt x="202819" y="146939"/>
                </a:lnTo>
                <a:lnTo>
                  <a:pt x="144399" y="146939"/>
                </a:lnTo>
                <a:lnTo>
                  <a:pt x="144399" y="191770"/>
                </a:lnTo>
                <a:lnTo>
                  <a:pt x="202438" y="191770"/>
                </a:lnTo>
                <a:lnTo>
                  <a:pt x="202438" y="210820"/>
                </a:lnTo>
                <a:lnTo>
                  <a:pt x="144399" y="210820"/>
                </a:lnTo>
                <a:lnTo>
                  <a:pt x="144399" y="256159"/>
                </a:lnTo>
                <a:lnTo>
                  <a:pt x="211709" y="256159"/>
                </a:lnTo>
                <a:lnTo>
                  <a:pt x="211709" y="275209"/>
                </a:lnTo>
                <a:lnTo>
                  <a:pt x="67691" y="275209"/>
                </a:lnTo>
                <a:lnTo>
                  <a:pt x="67691" y="297180"/>
                </a:lnTo>
                <a:lnTo>
                  <a:pt x="44958" y="297180"/>
                </a:lnTo>
                <a:lnTo>
                  <a:pt x="44958" y="111760"/>
                </a:lnTo>
                <a:cubicBezTo>
                  <a:pt x="37719" y="124714"/>
                  <a:pt x="30353" y="136906"/>
                  <a:pt x="22733" y="148717"/>
                </a:cubicBezTo>
                <a:cubicBezTo>
                  <a:pt x="18669" y="142875"/>
                  <a:pt x="13208" y="136525"/>
                  <a:pt x="6350" y="129667"/>
                </a:cubicBezTo>
                <a:cubicBezTo>
                  <a:pt x="29718" y="97028"/>
                  <a:pt x="50800" y="56007"/>
                  <a:pt x="6946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6881876" y="4146803"/>
            <a:ext cx="59435" cy="69215"/>
          </a:xfrm>
          <a:custGeom>
            <a:avLst/>
            <a:gdLst>
              <a:gd name="connsiteX0" fmla="*/ 24892 w 59435"/>
              <a:gd name="connsiteY0" fmla="*/ 6350 h 69215"/>
              <a:gd name="connsiteX1" fmla="*/ 53085 w 59435"/>
              <a:gd name="connsiteY1" fmla="*/ 51561 h 69215"/>
              <a:gd name="connsiteX2" fmla="*/ 32639 w 59435"/>
              <a:gd name="connsiteY2" fmla="*/ 62865 h 69215"/>
              <a:gd name="connsiteX3" fmla="*/ 6350 w 59435"/>
              <a:gd name="connsiteY3" fmla="*/ 16129 h 69215"/>
              <a:gd name="connsiteX4" fmla="*/ 24892 w 59435"/>
              <a:gd name="connsiteY4" fmla="*/ 6350 h 69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35" h="69215">
                <a:moveTo>
                  <a:pt x="24892" y="6350"/>
                </a:moveTo>
                <a:cubicBezTo>
                  <a:pt x="36194" y="23241"/>
                  <a:pt x="45592" y="38354"/>
                  <a:pt x="53085" y="51561"/>
                </a:cubicBezTo>
                <a:lnTo>
                  <a:pt x="32639" y="62865"/>
                </a:lnTo>
                <a:cubicBezTo>
                  <a:pt x="24510" y="46990"/>
                  <a:pt x="15747" y="31496"/>
                  <a:pt x="6350" y="16129"/>
                </a:cubicBezTo>
                <a:lnTo>
                  <a:pt x="2489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7324979" y="4201540"/>
            <a:ext cx="213867" cy="197866"/>
          </a:xfrm>
          <a:custGeom>
            <a:avLst/>
            <a:gdLst>
              <a:gd name="connsiteX0" fmla="*/ 172465 w 213867"/>
              <a:gd name="connsiteY0" fmla="*/ 6350 h 197866"/>
              <a:gd name="connsiteX1" fmla="*/ 194182 w 213867"/>
              <a:gd name="connsiteY1" fmla="*/ 20955 h 197866"/>
              <a:gd name="connsiteX2" fmla="*/ 130682 w 213867"/>
              <a:gd name="connsiteY2" fmla="*/ 96012 h 197866"/>
              <a:gd name="connsiteX3" fmla="*/ 207517 w 213867"/>
              <a:gd name="connsiteY3" fmla="*/ 168275 h 197866"/>
              <a:gd name="connsiteX4" fmla="*/ 186943 w 213867"/>
              <a:gd name="connsiteY4" fmla="*/ 189103 h 197866"/>
              <a:gd name="connsiteX5" fmla="*/ 112902 w 213867"/>
              <a:gd name="connsiteY5" fmla="*/ 114680 h 197866"/>
              <a:gd name="connsiteX6" fmla="*/ 25400 w 213867"/>
              <a:gd name="connsiteY6" fmla="*/ 191516 h 197866"/>
              <a:gd name="connsiteX7" fmla="*/ 6350 w 213867"/>
              <a:gd name="connsiteY7" fmla="*/ 172212 h 197866"/>
              <a:gd name="connsiteX8" fmla="*/ 95122 w 213867"/>
              <a:gd name="connsiteY8" fmla="*/ 97917 h 197866"/>
              <a:gd name="connsiteX9" fmla="*/ 18288 w 213867"/>
              <a:gd name="connsiteY9" fmla="*/ 28067 h 197866"/>
              <a:gd name="connsiteX10" fmla="*/ 34925 w 213867"/>
              <a:gd name="connsiteY10" fmla="*/ 12319 h 197866"/>
              <a:gd name="connsiteX11" fmla="*/ 112776 w 213867"/>
              <a:gd name="connsiteY11" fmla="*/ 79629 h 197866"/>
              <a:gd name="connsiteX12" fmla="*/ 172465 w 213867"/>
              <a:gd name="connsiteY12" fmla="*/ 6350 h 197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3867" h="197866">
                <a:moveTo>
                  <a:pt x="172465" y="6350"/>
                </a:moveTo>
                <a:lnTo>
                  <a:pt x="194182" y="20955"/>
                </a:lnTo>
                <a:cubicBezTo>
                  <a:pt x="173354" y="48005"/>
                  <a:pt x="152145" y="72898"/>
                  <a:pt x="130682" y="96012"/>
                </a:cubicBezTo>
                <a:cubicBezTo>
                  <a:pt x="155447" y="118491"/>
                  <a:pt x="181102" y="142621"/>
                  <a:pt x="207517" y="168275"/>
                </a:cubicBezTo>
                <a:lnTo>
                  <a:pt x="186943" y="189103"/>
                </a:lnTo>
                <a:cubicBezTo>
                  <a:pt x="162940" y="164084"/>
                  <a:pt x="138302" y="139192"/>
                  <a:pt x="112902" y="114680"/>
                </a:cubicBezTo>
                <a:cubicBezTo>
                  <a:pt x="84201" y="143764"/>
                  <a:pt x="54990" y="169418"/>
                  <a:pt x="25400" y="191516"/>
                </a:cubicBezTo>
                <a:cubicBezTo>
                  <a:pt x="20573" y="185420"/>
                  <a:pt x="14223" y="178943"/>
                  <a:pt x="6350" y="172212"/>
                </a:cubicBezTo>
                <a:cubicBezTo>
                  <a:pt x="37464" y="150876"/>
                  <a:pt x="67055" y="126238"/>
                  <a:pt x="95122" y="97917"/>
                </a:cubicBezTo>
                <a:cubicBezTo>
                  <a:pt x="70230" y="74422"/>
                  <a:pt x="44577" y="51180"/>
                  <a:pt x="18288" y="28067"/>
                </a:cubicBezTo>
                <a:lnTo>
                  <a:pt x="34925" y="12319"/>
                </a:lnTo>
                <a:cubicBezTo>
                  <a:pt x="59689" y="32766"/>
                  <a:pt x="85597" y="55245"/>
                  <a:pt x="112776" y="79629"/>
                </a:cubicBezTo>
                <a:cubicBezTo>
                  <a:pt x="133477" y="57150"/>
                  <a:pt x="153415" y="32766"/>
                  <a:pt x="17246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7288656" y="4167378"/>
            <a:ext cx="273431" cy="266319"/>
          </a:xfrm>
          <a:custGeom>
            <a:avLst/>
            <a:gdLst>
              <a:gd name="connsiteX0" fmla="*/ 6350 w 273431"/>
              <a:gd name="connsiteY0" fmla="*/ 6350 h 266319"/>
              <a:gd name="connsiteX1" fmla="*/ 262255 w 273431"/>
              <a:gd name="connsiteY1" fmla="*/ 6350 h 266319"/>
              <a:gd name="connsiteX2" fmla="*/ 262255 w 273431"/>
              <a:gd name="connsiteY2" fmla="*/ 29463 h 266319"/>
              <a:gd name="connsiteX3" fmla="*/ 31623 w 273431"/>
              <a:gd name="connsiteY3" fmla="*/ 29463 h 266319"/>
              <a:gd name="connsiteX4" fmla="*/ 31623 w 273431"/>
              <a:gd name="connsiteY4" fmla="*/ 237235 h 266319"/>
              <a:gd name="connsiteX5" fmla="*/ 267081 w 273431"/>
              <a:gd name="connsiteY5" fmla="*/ 237235 h 266319"/>
              <a:gd name="connsiteX6" fmla="*/ 267081 w 273431"/>
              <a:gd name="connsiteY6" fmla="*/ 259968 h 266319"/>
              <a:gd name="connsiteX7" fmla="*/ 6350 w 273431"/>
              <a:gd name="connsiteY7" fmla="*/ 259968 h 266319"/>
              <a:gd name="connsiteX8" fmla="*/ 6350 w 273431"/>
              <a:gd name="connsiteY8" fmla="*/ 6350 h 266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3431" h="266319">
                <a:moveTo>
                  <a:pt x="6350" y="6350"/>
                </a:moveTo>
                <a:lnTo>
                  <a:pt x="262255" y="6350"/>
                </a:lnTo>
                <a:lnTo>
                  <a:pt x="262255" y="29463"/>
                </a:lnTo>
                <a:lnTo>
                  <a:pt x="31623" y="29463"/>
                </a:lnTo>
                <a:lnTo>
                  <a:pt x="31623" y="237235"/>
                </a:lnTo>
                <a:lnTo>
                  <a:pt x="267081" y="237235"/>
                </a:lnTo>
                <a:lnTo>
                  <a:pt x="267081" y="259968"/>
                </a:lnTo>
                <a:lnTo>
                  <a:pt x="6350" y="25996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8149081" y="4316729"/>
            <a:ext cx="86741" cy="75565"/>
          </a:xfrm>
          <a:custGeom>
            <a:avLst/>
            <a:gdLst>
              <a:gd name="connsiteX0" fmla="*/ 80391 w 86741"/>
              <a:gd name="connsiteY0" fmla="*/ 6350 h 75565"/>
              <a:gd name="connsiteX1" fmla="*/ 41910 w 86741"/>
              <a:gd name="connsiteY1" fmla="*/ 11557 h 75565"/>
              <a:gd name="connsiteX2" fmla="*/ 13970 w 86741"/>
              <a:gd name="connsiteY2" fmla="*/ 21716 h 75565"/>
              <a:gd name="connsiteX3" fmla="*/ 6350 w 86741"/>
              <a:gd name="connsiteY3" fmla="*/ 42545 h 75565"/>
              <a:gd name="connsiteX4" fmla="*/ 14605 w 86741"/>
              <a:gd name="connsiteY4" fmla="*/ 61722 h 75565"/>
              <a:gd name="connsiteX5" fmla="*/ 36703 w 86741"/>
              <a:gd name="connsiteY5" fmla="*/ 69215 h 75565"/>
              <a:gd name="connsiteX6" fmla="*/ 68072 w 86741"/>
              <a:gd name="connsiteY6" fmla="*/ 55753 h 75565"/>
              <a:gd name="connsiteX7" fmla="*/ 80391 w 86741"/>
              <a:gd name="connsiteY7" fmla="*/ 22098 h 75565"/>
              <a:gd name="connsiteX8" fmla="*/ 80391 w 86741"/>
              <a:gd name="connsiteY8" fmla="*/ 6350 h 75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565">
                <a:moveTo>
                  <a:pt x="80391" y="6350"/>
                </a:moveTo>
                <a:lnTo>
                  <a:pt x="41910" y="11557"/>
                </a:lnTo>
                <a:cubicBezTo>
                  <a:pt x="28448" y="13335"/>
                  <a:pt x="19050" y="16764"/>
                  <a:pt x="13970" y="21716"/>
                </a:cubicBezTo>
                <a:cubicBezTo>
                  <a:pt x="8890" y="26670"/>
                  <a:pt x="6350" y="33654"/>
                  <a:pt x="6350" y="42545"/>
                </a:cubicBezTo>
                <a:cubicBezTo>
                  <a:pt x="6350" y="50419"/>
                  <a:pt x="9144" y="56769"/>
                  <a:pt x="14605" y="61722"/>
                </a:cubicBezTo>
                <a:cubicBezTo>
                  <a:pt x="20193" y="66675"/>
                  <a:pt x="27559" y="69215"/>
                  <a:pt x="36703" y="69215"/>
                </a:cubicBezTo>
                <a:cubicBezTo>
                  <a:pt x="49403" y="69215"/>
                  <a:pt x="59817" y="64770"/>
                  <a:pt x="68072" y="55753"/>
                </a:cubicBezTo>
                <a:cubicBezTo>
                  <a:pt x="76327" y="46863"/>
                  <a:pt x="80391" y="35686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8330056" y="4255008"/>
            <a:ext cx="107569" cy="136778"/>
          </a:xfrm>
          <a:custGeom>
            <a:avLst/>
            <a:gdLst>
              <a:gd name="connsiteX0" fmla="*/ 55626 w 107569"/>
              <a:gd name="connsiteY0" fmla="*/ 6350 h 136778"/>
              <a:gd name="connsiteX1" fmla="*/ 20193 w 107569"/>
              <a:gd name="connsiteY1" fmla="*/ 21716 h 136778"/>
              <a:gd name="connsiteX2" fmla="*/ 6350 w 107569"/>
              <a:gd name="connsiteY2" fmla="*/ 60959 h 136778"/>
              <a:gd name="connsiteX3" fmla="*/ 6350 w 107569"/>
              <a:gd name="connsiteY3" fmla="*/ 82803 h 136778"/>
              <a:gd name="connsiteX4" fmla="*/ 19304 w 107569"/>
              <a:gd name="connsiteY4" fmla="*/ 116713 h 136778"/>
              <a:gd name="connsiteX5" fmla="*/ 51816 w 107569"/>
              <a:gd name="connsiteY5" fmla="*/ 130428 h 136778"/>
              <a:gd name="connsiteX6" fmla="*/ 88138 w 107569"/>
              <a:gd name="connsiteY6" fmla="*/ 112648 h 136778"/>
              <a:gd name="connsiteX7" fmla="*/ 101219 w 107569"/>
              <a:gd name="connsiteY7" fmla="*/ 63245 h 136778"/>
              <a:gd name="connsiteX8" fmla="*/ 89027 w 107569"/>
              <a:gd name="connsiteY8" fmla="*/ 21463 h 136778"/>
              <a:gd name="connsiteX9" fmla="*/ 55626 w 107569"/>
              <a:gd name="connsiteY9" fmla="*/ 6350 h 136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07569" h="136778">
                <a:moveTo>
                  <a:pt x="55626" y="6350"/>
                </a:moveTo>
                <a:cubicBezTo>
                  <a:pt x="41275" y="6350"/>
                  <a:pt x="29464" y="11429"/>
                  <a:pt x="20193" y="21716"/>
                </a:cubicBezTo>
                <a:cubicBezTo>
                  <a:pt x="11049" y="31876"/>
                  <a:pt x="6350" y="44957"/>
                  <a:pt x="6350" y="60959"/>
                </a:cubicBezTo>
                <a:lnTo>
                  <a:pt x="6350" y="82803"/>
                </a:lnTo>
                <a:cubicBezTo>
                  <a:pt x="6350" y="96265"/>
                  <a:pt x="10668" y="107569"/>
                  <a:pt x="19304" y="116713"/>
                </a:cubicBezTo>
                <a:cubicBezTo>
                  <a:pt x="27940" y="125857"/>
                  <a:pt x="38861" y="130428"/>
                  <a:pt x="51816" y="130428"/>
                </a:cubicBezTo>
                <a:cubicBezTo>
                  <a:pt x="67310" y="130428"/>
                  <a:pt x="79375" y="124459"/>
                  <a:pt x="88138" y="112648"/>
                </a:cubicBezTo>
                <a:cubicBezTo>
                  <a:pt x="96901" y="100710"/>
                  <a:pt x="101219" y="84201"/>
                  <a:pt x="101219" y="63245"/>
                </a:cubicBezTo>
                <a:cubicBezTo>
                  <a:pt x="101219" y="45465"/>
                  <a:pt x="97155" y="31495"/>
                  <a:pt x="89027" y="21463"/>
                </a:cubicBezTo>
                <a:cubicBezTo>
                  <a:pt x="80899" y="11429"/>
                  <a:pt x="69723" y="6350"/>
                  <a:pt x="5562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7978647" y="4254372"/>
            <a:ext cx="98679" cy="59436"/>
          </a:xfrm>
          <a:custGeom>
            <a:avLst/>
            <a:gdLst>
              <a:gd name="connsiteX0" fmla="*/ 52451 w 98679"/>
              <a:gd name="connsiteY0" fmla="*/ 6350 h 59436"/>
              <a:gd name="connsiteX1" fmla="*/ 22352 w 98679"/>
              <a:gd name="connsiteY1" fmla="*/ 19304 h 59436"/>
              <a:gd name="connsiteX2" fmla="*/ 6350 w 98679"/>
              <a:gd name="connsiteY2" fmla="*/ 53086 h 59436"/>
              <a:gd name="connsiteX3" fmla="*/ 92329 w 98679"/>
              <a:gd name="connsiteY3" fmla="*/ 53086 h 59436"/>
              <a:gd name="connsiteX4" fmla="*/ 81788 w 98679"/>
              <a:gd name="connsiteY4" fmla="*/ 18542 h 59436"/>
              <a:gd name="connsiteX5" fmla="*/ 52451 w 98679"/>
              <a:gd name="connsiteY5" fmla="*/ 6350 h 59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436">
                <a:moveTo>
                  <a:pt x="52451" y="6350"/>
                </a:moveTo>
                <a:cubicBezTo>
                  <a:pt x="40894" y="6350"/>
                  <a:pt x="30860" y="10667"/>
                  <a:pt x="22352" y="19304"/>
                </a:cubicBezTo>
                <a:cubicBezTo>
                  <a:pt x="13843" y="27940"/>
                  <a:pt x="8508" y="39242"/>
                  <a:pt x="6350" y="53086"/>
                </a:cubicBezTo>
                <a:lnTo>
                  <a:pt x="92329" y="53086"/>
                </a:lnTo>
                <a:cubicBezTo>
                  <a:pt x="92202" y="38227"/>
                  <a:pt x="88772" y="26670"/>
                  <a:pt x="81788" y="18542"/>
                </a:cubicBezTo>
                <a:cubicBezTo>
                  <a:pt x="74803" y="10414"/>
                  <a:pt x="65023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8301101" y="4230878"/>
            <a:ext cx="166370" cy="256921"/>
          </a:xfrm>
          <a:custGeom>
            <a:avLst/>
            <a:gdLst>
              <a:gd name="connsiteX0" fmla="*/ 92709 w 166370"/>
              <a:gd name="connsiteY0" fmla="*/ 6350 h 256921"/>
              <a:gd name="connsiteX1" fmla="*/ 142113 w 166370"/>
              <a:gd name="connsiteY1" fmla="*/ 28447 h 256921"/>
              <a:gd name="connsiteX2" fmla="*/ 160019 w 166370"/>
              <a:gd name="connsiteY2" fmla="*/ 87756 h 256921"/>
              <a:gd name="connsiteX3" fmla="*/ 139827 w 166370"/>
              <a:gd name="connsiteY3" fmla="*/ 153796 h 256921"/>
              <a:gd name="connsiteX4" fmla="*/ 85090 w 166370"/>
              <a:gd name="connsiteY4" fmla="*/ 178688 h 256921"/>
              <a:gd name="connsiteX5" fmla="*/ 36067 w 166370"/>
              <a:gd name="connsiteY5" fmla="*/ 151637 h 256921"/>
              <a:gd name="connsiteX6" fmla="*/ 35559 w 166370"/>
              <a:gd name="connsiteY6" fmla="*/ 151637 h 256921"/>
              <a:gd name="connsiteX7" fmla="*/ 35559 w 166370"/>
              <a:gd name="connsiteY7" fmla="*/ 250570 h 256921"/>
              <a:gd name="connsiteX8" fmla="*/ 6350 w 166370"/>
              <a:gd name="connsiteY8" fmla="*/ 250570 h 256921"/>
              <a:gd name="connsiteX9" fmla="*/ 6350 w 166370"/>
              <a:gd name="connsiteY9" fmla="*/ 10286 h 256921"/>
              <a:gd name="connsiteX10" fmla="*/ 35559 w 166370"/>
              <a:gd name="connsiteY10" fmla="*/ 10286 h 256921"/>
              <a:gd name="connsiteX11" fmla="*/ 35559 w 166370"/>
              <a:gd name="connsiteY11" fmla="*/ 38607 h 256921"/>
              <a:gd name="connsiteX12" fmla="*/ 36067 w 166370"/>
              <a:gd name="connsiteY12" fmla="*/ 38607 h 256921"/>
              <a:gd name="connsiteX13" fmla="*/ 92709 w 166370"/>
              <a:gd name="connsiteY13" fmla="*/ 6350 h 2569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66370" h="256921">
                <a:moveTo>
                  <a:pt x="92709" y="6350"/>
                </a:moveTo>
                <a:cubicBezTo>
                  <a:pt x="113665" y="6350"/>
                  <a:pt x="130175" y="13715"/>
                  <a:pt x="142113" y="28447"/>
                </a:cubicBezTo>
                <a:cubicBezTo>
                  <a:pt x="154051" y="43179"/>
                  <a:pt x="160019" y="62991"/>
                  <a:pt x="160019" y="87756"/>
                </a:cubicBezTo>
                <a:cubicBezTo>
                  <a:pt x="160019" y="115188"/>
                  <a:pt x="153289" y="137159"/>
                  <a:pt x="139827" y="153796"/>
                </a:cubicBezTo>
                <a:cubicBezTo>
                  <a:pt x="126238" y="170433"/>
                  <a:pt x="107950" y="178688"/>
                  <a:pt x="85090" y="178688"/>
                </a:cubicBezTo>
                <a:cubicBezTo>
                  <a:pt x="63880" y="178688"/>
                  <a:pt x="47625" y="169671"/>
                  <a:pt x="36067" y="151637"/>
                </a:cubicBezTo>
                <a:lnTo>
                  <a:pt x="35559" y="151637"/>
                </a:lnTo>
                <a:lnTo>
                  <a:pt x="35559" y="250570"/>
                </a:lnTo>
                <a:lnTo>
                  <a:pt x="6350" y="250570"/>
                </a:lnTo>
                <a:lnTo>
                  <a:pt x="6350" y="10286"/>
                </a:lnTo>
                <a:lnTo>
                  <a:pt x="35559" y="10286"/>
                </a:lnTo>
                <a:lnTo>
                  <a:pt x="35559" y="38607"/>
                </a:lnTo>
                <a:lnTo>
                  <a:pt x="36067" y="38607"/>
                </a:lnTo>
                <a:cubicBezTo>
                  <a:pt x="49021" y="17144"/>
                  <a:pt x="67817" y="6350"/>
                  <a:pt x="9270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8119744" y="4230878"/>
            <a:ext cx="145034" cy="185038"/>
          </a:xfrm>
          <a:custGeom>
            <a:avLst/>
            <a:gdLst>
              <a:gd name="connsiteX0" fmla="*/ 79121 w 145034"/>
              <a:gd name="connsiteY0" fmla="*/ 6350 h 185038"/>
              <a:gd name="connsiteX1" fmla="*/ 138684 w 145034"/>
              <a:gd name="connsiteY1" fmla="*/ 68833 h 185038"/>
              <a:gd name="connsiteX2" fmla="*/ 138684 w 145034"/>
              <a:gd name="connsiteY2" fmla="*/ 174878 h 185038"/>
              <a:gd name="connsiteX3" fmla="*/ 109728 w 145034"/>
              <a:gd name="connsiteY3" fmla="*/ 174878 h 185038"/>
              <a:gd name="connsiteX4" fmla="*/ 109728 w 145034"/>
              <a:gd name="connsiteY4" fmla="*/ 149351 h 185038"/>
              <a:gd name="connsiteX5" fmla="*/ 108966 w 145034"/>
              <a:gd name="connsiteY5" fmla="*/ 149351 h 185038"/>
              <a:gd name="connsiteX6" fmla="*/ 58547 w 145034"/>
              <a:gd name="connsiteY6" fmla="*/ 178688 h 185038"/>
              <a:gd name="connsiteX7" fmla="*/ 20447 w 145034"/>
              <a:gd name="connsiteY7" fmla="*/ 165734 h 185038"/>
              <a:gd name="connsiteX8" fmla="*/ 6350 w 145034"/>
              <a:gd name="connsiteY8" fmla="*/ 130809 h 185038"/>
              <a:gd name="connsiteX9" fmla="*/ 60960 w 145034"/>
              <a:gd name="connsiteY9" fmla="*/ 77088 h 185038"/>
              <a:gd name="connsiteX10" fmla="*/ 109728 w 145034"/>
              <a:gd name="connsiteY10" fmla="*/ 70230 h 185038"/>
              <a:gd name="connsiteX11" fmla="*/ 76454 w 145034"/>
              <a:gd name="connsiteY11" fmla="*/ 29844 h 185038"/>
              <a:gd name="connsiteX12" fmla="*/ 22352 w 145034"/>
              <a:gd name="connsiteY12" fmla="*/ 49783 h 185038"/>
              <a:gd name="connsiteX13" fmla="*/ 22352 w 145034"/>
              <a:gd name="connsiteY13" fmla="*/ 21716 h 185038"/>
              <a:gd name="connsiteX14" fmla="*/ 79121 w 145034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8">
                <a:moveTo>
                  <a:pt x="79121" y="6350"/>
                </a:moveTo>
                <a:cubicBezTo>
                  <a:pt x="118745" y="6350"/>
                  <a:pt x="138684" y="27177"/>
                  <a:pt x="138684" y="68833"/>
                </a:cubicBezTo>
                <a:lnTo>
                  <a:pt x="138684" y="174878"/>
                </a:lnTo>
                <a:lnTo>
                  <a:pt x="109728" y="174878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09"/>
                  <a:pt x="80772" y="178688"/>
                  <a:pt x="58547" y="178688"/>
                </a:cubicBezTo>
                <a:cubicBezTo>
                  <a:pt x="42545" y="178688"/>
                  <a:pt x="29845" y="174370"/>
                  <a:pt x="20447" y="165734"/>
                </a:cubicBezTo>
                <a:cubicBezTo>
                  <a:pt x="11048" y="157098"/>
                  <a:pt x="6350" y="145414"/>
                  <a:pt x="6350" y="130809"/>
                </a:cubicBezTo>
                <a:cubicBezTo>
                  <a:pt x="6350" y="100075"/>
                  <a:pt x="24511" y="82168"/>
                  <a:pt x="60960" y="77088"/>
                </a:cubicBezTo>
                <a:lnTo>
                  <a:pt x="109728" y="70230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5" y="36575"/>
                  <a:pt x="22352" y="49783"/>
                </a:cubicBezTo>
                <a:lnTo>
                  <a:pt x="22352" y="21716"/>
                </a:lnTo>
                <a:cubicBezTo>
                  <a:pt x="38735" y="11429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7948676" y="4230878"/>
            <a:ext cx="157860" cy="185038"/>
          </a:xfrm>
          <a:custGeom>
            <a:avLst/>
            <a:gdLst>
              <a:gd name="connsiteX0" fmla="*/ 82930 w 157860"/>
              <a:gd name="connsiteY0" fmla="*/ 6350 h 185038"/>
              <a:gd name="connsiteX1" fmla="*/ 133350 w 157860"/>
              <a:gd name="connsiteY1" fmla="*/ 27177 h 185038"/>
              <a:gd name="connsiteX2" fmla="*/ 151510 w 157860"/>
              <a:gd name="connsiteY2" fmla="*/ 85216 h 185038"/>
              <a:gd name="connsiteX3" fmla="*/ 151510 w 157860"/>
              <a:gd name="connsiteY3" fmla="*/ 99948 h 185038"/>
              <a:gd name="connsiteX4" fmla="*/ 36321 w 157860"/>
              <a:gd name="connsiteY4" fmla="*/ 99948 h 185038"/>
              <a:gd name="connsiteX5" fmla="*/ 50672 w 157860"/>
              <a:gd name="connsiteY5" fmla="*/ 140715 h 185038"/>
              <a:gd name="connsiteX6" fmla="*/ 89027 w 157860"/>
              <a:gd name="connsiteY6" fmla="*/ 155066 h 185038"/>
              <a:gd name="connsiteX7" fmla="*/ 139700 w 157860"/>
              <a:gd name="connsiteY7" fmla="*/ 137286 h 185038"/>
              <a:gd name="connsiteX8" fmla="*/ 139700 w 157860"/>
              <a:gd name="connsiteY8" fmla="*/ 163321 h 185038"/>
              <a:gd name="connsiteX9" fmla="*/ 82168 w 157860"/>
              <a:gd name="connsiteY9" fmla="*/ 178688 h 185038"/>
              <a:gd name="connsiteX10" fmla="*/ 26416 w 157860"/>
              <a:gd name="connsiteY10" fmla="*/ 156082 h 185038"/>
              <a:gd name="connsiteX11" fmla="*/ 6350 w 157860"/>
              <a:gd name="connsiteY11" fmla="*/ 93217 h 185038"/>
              <a:gd name="connsiteX12" fmla="*/ 28320 w 157860"/>
              <a:gd name="connsiteY12" fmla="*/ 30860 h 185038"/>
              <a:gd name="connsiteX13" fmla="*/ 82930 w 157860"/>
              <a:gd name="connsiteY13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8">
                <a:moveTo>
                  <a:pt x="82930" y="6350"/>
                </a:moveTo>
                <a:cubicBezTo>
                  <a:pt x="104393" y="6350"/>
                  <a:pt x="121157" y="13334"/>
                  <a:pt x="133350" y="27177"/>
                </a:cubicBezTo>
                <a:cubicBezTo>
                  <a:pt x="145415" y="41020"/>
                  <a:pt x="151510" y="60325"/>
                  <a:pt x="151510" y="85216"/>
                </a:cubicBezTo>
                <a:lnTo>
                  <a:pt x="151510" y="99948"/>
                </a:lnTo>
                <a:lnTo>
                  <a:pt x="36321" y="99948"/>
                </a:lnTo>
                <a:cubicBezTo>
                  <a:pt x="36830" y="117475"/>
                  <a:pt x="41655" y="131063"/>
                  <a:pt x="50672" y="140715"/>
                </a:cubicBezTo>
                <a:cubicBezTo>
                  <a:pt x="59817" y="150240"/>
                  <a:pt x="72643" y="155066"/>
                  <a:pt x="89027" y="155066"/>
                </a:cubicBezTo>
                <a:cubicBezTo>
                  <a:pt x="107442" y="155066"/>
                  <a:pt x="124332" y="149097"/>
                  <a:pt x="139700" y="137286"/>
                </a:cubicBezTo>
                <a:lnTo>
                  <a:pt x="139700" y="163321"/>
                </a:lnTo>
                <a:cubicBezTo>
                  <a:pt x="125221" y="173608"/>
                  <a:pt x="106044" y="178688"/>
                  <a:pt x="82168" y="178688"/>
                </a:cubicBezTo>
                <a:cubicBezTo>
                  <a:pt x="58292" y="178688"/>
                  <a:pt x="39751" y="171195"/>
                  <a:pt x="26416" y="156082"/>
                </a:cubicBezTo>
                <a:cubicBezTo>
                  <a:pt x="13080" y="140969"/>
                  <a:pt x="6350" y="120014"/>
                  <a:pt x="6350" y="93217"/>
                </a:cubicBezTo>
                <a:cubicBezTo>
                  <a:pt x="6350" y="68071"/>
                  <a:pt x="13716" y="47243"/>
                  <a:pt x="28320" y="30860"/>
                </a:cubicBezTo>
                <a:cubicBezTo>
                  <a:pt x="42926" y="14604"/>
                  <a:pt x="6108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7772272" y="4155694"/>
            <a:ext cx="151638" cy="256413"/>
          </a:xfrm>
          <a:custGeom>
            <a:avLst/>
            <a:gdLst>
              <a:gd name="connsiteX0" fmla="*/ 6350 w 151638"/>
              <a:gd name="connsiteY0" fmla="*/ 6350 h 256413"/>
              <a:gd name="connsiteX1" fmla="*/ 35559 w 151638"/>
              <a:gd name="connsiteY1" fmla="*/ 6350 h 256413"/>
              <a:gd name="connsiteX2" fmla="*/ 35559 w 151638"/>
              <a:gd name="connsiteY2" fmla="*/ 112521 h 256413"/>
              <a:gd name="connsiteX3" fmla="*/ 36068 w 151638"/>
              <a:gd name="connsiteY3" fmla="*/ 112521 h 256413"/>
              <a:gd name="connsiteX4" fmla="*/ 89789 w 151638"/>
              <a:gd name="connsiteY4" fmla="*/ 81534 h 256413"/>
              <a:gd name="connsiteX5" fmla="*/ 145288 w 151638"/>
              <a:gd name="connsiteY5" fmla="*/ 148716 h 256413"/>
              <a:gd name="connsiteX6" fmla="*/ 145288 w 151638"/>
              <a:gd name="connsiteY6" fmla="*/ 250063 h 256413"/>
              <a:gd name="connsiteX7" fmla="*/ 116332 w 151638"/>
              <a:gd name="connsiteY7" fmla="*/ 250063 h 256413"/>
              <a:gd name="connsiteX8" fmla="*/ 116332 w 151638"/>
              <a:gd name="connsiteY8" fmla="*/ 155321 h 256413"/>
              <a:gd name="connsiteX9" fmla="*/ 79375 w 151638"/>
              <a:gd name="connsiteY9" fmla="*/ 105664 h 256413"/>
              <a:gd name="connsiteX10" fmla="*/ 48006 w 151638"/>
              <a:gd name="connsiteY10" fmla="*/ 120141 h 256413"/>
              <a:gd name="connsiteX11" fmla="*/ 35559 w 151638"/>
              <a:gd name="connsiteY11" fmla="*/ 156717 h 256413"/>
              <a:gd name="connsiteX12" fmla="*/ 35559 w 151638"/>
              <a:gd name="connsiteY12" fmla="*/ 250063 h 256413"/>
              <a:gd name="connsiteX13" fmla="*/ 6350 w 151638"/>
              <a:gd name="connsiteY13" fmla="*/ 250063 h 256413"/>
              <a:gd name="connsiteX14" fmla="*/ 6350 w 151638"/>
              <a:gd name="connsiteY14" fmla="*/ 6350 h 256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51638" h="256413">
                <a:moveTo>
                  <a:pt x="6350" y="6350"/>
                </a:moveTo>
                <a:lnTo>
                  <a:pt x="35559" y="6350"/>
                </a:lnTo>
                <a:lnTo>
                  <a:pt x="35559" y="112521"/>
                </a:lnTo>
                <a:lnTo>
                  <a:pt x="36068" y="112521"/>
                </a:lnTo>
                <a:cubicBezTo>
                  <a:pt x="48768" y="91821"/>
                  <a:pt x="66675" y="81534"/>
                  <a:pt x="89789" y="81534"/>
                </a:cubicBezTo>
                <a:cubicBezTo>
                  <a:pt x="126872" y="81534"/>
                  <a:pt x="145288" y="103885"/>
                  <a:pt x="145288" y="148716"/>
                </a:cubicBezTo>
                <a:lnTo>
                  <a:pt x="145288" y="250063"/>
                </a:lnTo>
                <a:lnTo>
                  <a:pt x="116332" y="250063"/>
                </a:lnTo>
                <a:lnTo>
                  <a:pt x="116332" y="155321"/>
                </a:lnTo>
                <a:cubicBezTo>
                  <a:pt x="116332" y="122173"/>
                  <a:pt x="104013" y="105664"/>
                  <a:pt x="79375" y="105664"/>
                </a:cubicBezTo>
                <a:cubicBezTo>
                  <a:pt x="66802" y="105664"/>
                  <a:pt x="56388" y="110490"/>
                  <a:pt x="48006" y="120141"/>
                </a:cubicBezTo>
                <a:cubicBezTo>
                  <a:pt x="39623" y="129794"/>
                  <a:pt x="35559" y="141985"/>
                  <a:pt x="35559" y="156717"/>
                </a:cubicBezTo>
                <a:lnTo>
                  <a:pt x="35559" y="250063"/>
                </a:lnTo>
                <a:lnTo>
                  <a:pt x="6350" y="250063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9055861" y="4316729"/>
            <a:ext cx="86741" cy="75565"/>
          </a:xfrm>
          <a:custGeom>
            <a:avLst/>
            <a:gdLst>
              <a:gd name="connsiteX0" fmla="*/ 80391 w 86741"/>
              <a:gd name="connsiteY0" fmla="*/ 6350 h 75565"/>
              <a:gd name="connsiteX1" fmla="*/ 41909 w 86741"/>
              <a:gd name="connsiteY1" fmla="*/ 11557 h 75565"/>
              <a:gd name="connsiteX2" fmla="*/ 13969 w 86741"/>
              <a:gd name="connsiteY2" fmla="*/ 21716 h 75565"/>
              <a:gd name="connsiteX3" fmla="*/ 6350 w 86741"/>
              <a:gd name="connsiteY3" fmla="*/ 42545 h 75565"/>
              <a:gd name="connsiteX4" fmla="*/ 14605 w 86741"/>
              <a:gd name="connsiteY4" fmla="*/ 61722 h 75565"/>
              <a:gd name="connsiteX5" fmla="*/ 36703 w 86741"/>
              <a:gd name="connsiteY5" fmla="*/ 69215 h 75565"/>
              <a:gd name="connsiteX6" fmla="*/ 68071 w 86741"/>
              <a:gd name="connsiteY6" fmla="*/ 55753 h 75565"/>
              <a:gd name="connsiteX7" fmla="*/ 80391 w 86741"/>
              <a:gd name="connsiteY7" fmla="*/ 22098 h 75565"/>
              <a:gd name="connsiteX8" fmla="*/ 80391 w 86741"/>
              <a:gd name="connsiteY8" fmla="*/ 6350 h 75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565">
                <a:moveTo>
                  <a:pt x="80391" y="6350"/>
                </a:moveTo>
                <a:lnTo>
                  <a:pt x="41909" y="11557"/>
                </a:lnTo>
                <a:cubicBezTo>
                  <a:pt x="28447" y="13335"/>
                  <a:pt x="19050" y="16764"/>
                  <a:pt x="13969" y="21716"/>
                </a:cubicBezTo>
                <a:cubicBezTo>
                  <a:pt x="8890" y="26670"/>
                  <a:pt x="6350" y="33654"/>
                  <a:pt x="6350" y="42545"/>
                </a:cubicBezTo>
                <a:cubicBezTo>
                  <a:pt x="6350" y="50419"/>
                  <a:pt x="9144" y="56769"/>
                  <a:pt x="14605" y="61722"/>
                </a:cubicBezTo>
                <a:cubicBezTo>
                  <a:pt x="20193" y="66675"/>
                  <a:pt x="27558" y="69215"/>
                  <a:pt x="36703" y="69215"/>
                </a:cubicBezTo>
                <a:cubicBezTo>
                  <a:pt x="49403" y="69215"/>
                  <a:pt x="59817" y="64770"/>
                  <a:pt x="68071" y="55753"/>
                </a:cubicBezTo>
                <a:cubicBezTo>
                  <a:pt x="76327" y="46863"/>
                  <a:pt x="80391" y="35686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8603233" y="4316729"/>
            <a:ext cx="86741" cy="75565"/>
          </a:xfrm>
          <a:custGeom>
            <a:avLst/>
            <a:gdLst>
              <a:gd name="connsiteX0" fmla="*/ 80391 w 86741"/>
              <a:gd name="connsiteY0" fmla="*/ 6350 h 75565"/>
              <a:gd name="connsiteX1" fmla="*/ 41909 w 86741"/>
              <a:gd name="connsiteY1" fmla="*/ 11557 h 75565"/>
              <a:gd name="connsiteX2" fmla="*/ 13970 w 86741"/>
              <a:gd name="connsiteY2" fmla="*/ 21716 h 75565"/>
              <a:gd name="connsiteX3" fmla="*/ 6350 w 86741"/>
              <a:gd name="connsiteY3" fmla="*/ 42545 h 75565"/>
              <a:gd name="connsiteX4" fmla="*/ 14605 w 86741"/>
              <a:gd name="connsiteY4" fmla="*/ 61722 h 75565"/>
              <a:gd name="connsiteX5" fmla="*/ 36703 w 86741"/>
              <a:gd name="connsiteY5" fmla="*/ 69215 h 75565"/>
              <a:gd name="connsiteX6" fmla="*/ 68072 w 86741"/>
              <a:gd name="connsiteY6" fmla="*/ 55753 h 75565"/>
              <a:gd name="connsiteX7" fmla="*/ 80391 w 86741"/>
              <a:gd name="connsiteY7" fmla="*/ 22098 h 75565"/>
              <a:gd name="connsiteX8" fmla="*/ 80391 w 86741"/>
              <a:gd name="connsiteY8" fmla="*/ 6350 h 755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565">
                <a:moveTo>
                  <a:pt x="80391" y="6350"/>
                </a:moveTo>
                <a:lnTo>
                  <a:pt x="41909" y="11557"/>
                </a:lnTo>
                <a:cubicBezTo>
                  <a:pt x="28447" y="13335"/>
                  <a:pt x="19050" y="16764"/>
                  <a:pt x="13970" y="21716"/>
                </a:cubicBezTo>
                <a:cubicBezTo>
                  <a:pt x="8890" y="26670"/>
                  <a:pt x="6350" y="33654"/>
                  <a:pt x="6350" y="42545"/>
                </a:cubicBezTo>
                <a:cubicBezTo>
                  <a:pt x="6350" y="50419"/>
                  <a:pt x="9144" y="56769"/>
                  <a:pt x="14605" y="61722"/>
                </a:cubicBezTo>
                <a:cubicBezTo>
                  <a:pt x="20193" y="66675"/>
                  <a:pt x="27559" y="69215"/>
                  <a:pt x="36703" y="69215"/>
                </a:cubicBezTo>
                <a:cubicBezTo>
                  <a:pt x="49403" y="69215"/>
                  <a:pt x="59817" y="64770"/>
                  <a:pt x="68072" y="55753"/>
                </a:cubicBezTo>
                <a:cubicBezTo>
                  <a:pt x="76327" y="46863"/>
                  <a:pt x="80391" y="35686"/>
                  <a:pt x="80391" y="22098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8885428" y="4254372"/>
            <a:ext cx="98679" cy="59436"/>
          </a:xfrm>
          <a:custGeom>
            <a:avLst/>
            <a:gdLst>
              <a:gd name="connsiteX0" fmla="*/ 52451 w 98679"/>
              <a:gd name="connsiteY0" fmla="*/ 6350 h 59436"/>
              <a:gd name="connsiteX1" fmla="*/ 22352 w 98679"/>
              <a:gd name="connsiteY1" fmla="*/ 19304 h 59436"/>
              <a:gd name="connsiteX2" fmla="*/ 6350 w 98679"/>
              <a:gd name="connsiteY2" fmla="*/ 53086 h 59436"/>
              <a:gd name="connsiteX3" fmla="*/ 92328 w 98679"/>
              <a:gd name="connsiteY3" fmla="*/ 53086 h 59436"/>
              <a:gd name="connsiteX4" fmla="*/ 81788 w 98679"/>
              <a:gd name="connsiteY4" fmla="*/ 18542 h 59436"/>
              <a:gd name="connsiteX5" fmla="*/ 52451 w 98679"/>
              <a:gd name="connsiteY5" fmla="*/ 6350 h 59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436">
                <a:moveTo>
                  <a:pt x="52451" y="6350"/>
                </a:moveTo>
                <a:cubicBezTo>
                  <a:pt x="40893" y="6350"/>
                  <a:pt x="30860" y="10667"/>
                  <a:pt x="22352" y="19304"/>
                </a:cubicBezTo>
                <a:cubicBezTo>
                  <a:pt x="13842" y="27940"/>
                  <a:pt x="8508" y="39242"/>
                  <a:pt x="6350" y="53086"/>
                </a:cubicBezTo>
                <a:lnTo>
                  <a:pt x="92328" y="53086"/>
                </a:lnTo>
                <a:cubicBezTo>
                  <a:pt x="92202" y="38227"/>
                  <a:pt x="88772" y="26670"/>
                  <a:pt x="81788" y="18542"/>
                </a:cubicBezTo>
                <a:cubicBezTo>
                  <a:pt x="74803" y="10414"/>
                  <a:pt x="65023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8755253" y="4231894"/>
            <a:ext cx="100965" cy="180213"/>
          </a:xfrm>
          <a:custGeom>
            <a:avLst/>
            <a:gdLst>
              <a:gd name="connsiteX0" fmla="*/ 79247 w 100965"/>
              <a:gd name="connsiteY0" fmla="*/ 6350 h 180213"/>
              <a:gd name="connsiteX1" fmla="*/ 94615 w 100965"/>
              <a:gd name="connsiteY1" fmla="*/ 8635 h 180213"/>
              <a:gd name="connsiteX2" fmla="*/ 94615 w 100965"/>
              <a:gd name="connsiteY2" fmla="*/ 38100 h 180213"/>
              <a:gd name="connsiteX3" fmla="*/ 74548 w 100965"/>
              <a:gd name="connsiteY3" fmla="*/ 32892 h 180213"/>
              <a:gd name="connsiteX4" fmla="*/ 46481 w 100965"/>
              <a:gd name="connsiteY4" fmla="*/ 48767 h 180213"/>
              <a:gd name="connsiteX5" fmla="*/ 35559 w 100965"/>
              <a:gd name="connsiteY5" fmla="*/ 90423 h 180213"/>
              <a:gd name="connsiteX6" fmla="*/ 35559 w 100965"/>
              <a:gd name="connsiteY6" fmla="*/ 173863 h 180213"/>
              <a:gd name="connsiteX7" fmla="*/ 6350 w 100965"/>
              <a:gd name="connsiteY7" fmla="*/ 173863 h 180213"/>
              <a:gd name="connsiteX8" fmla="*/ 6350 w 100965"/>
              <a:gd name="connsiteY8" fmla="*/ 9271 h 180213"/>
              <a:gd name="connsiteX9" fmla="*/ 35559 w 100965"/>
              <a:gd name="connsiteY9" fmla="*/ 9271 h 180213"/>
              <a:gd name="connsiteX10" fmla="*/ 35559 w 100965"/>
              <a:gd name="connsiteY10" fmla="*/ 42671 h 180213"/>
              <a:gd name="connsiteX11" fmla="*/ 36067 w 100965"/>
              <a:gd name="connsiteY11" fmla="*/ 42671 h 180213"/>
              <a:gd name="connsiteX12" fmla="*/ 79247 w 100965"/>
              <a:gd name="connsiteY12" fmla="*/ 6350 h 180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0965" h="180213">
                <a:moveTo>
                  <a:pt x="79247" y="6350"/>
                </a:moveTo>
                <a:cubicBezTo>
                  <a:pt x="85852" y="6350"/>
                  <a:pt x="91058" y="7111"/>
                  <a:pt x="94615" y="8635"/>
                </a:cubicBezTo>
                <a:lnTo>
                  <a:pt x="94615" y="38100"/>
                </a:lnTo>
                <a:cubicBezTo>
                  <a:pt x="89789" y="34671"/>
                  <a:pt x="83057" y="32892"/>
                  <a:pt x="74548" y="32892"/>
                </a:cubicBezTo>
                <a:cubicBezTo>
                  <a:pt x="63245" y="32892"/>
                  <a:pt x="53847" y="38100"/>
                  <a:pt x="46481" y="48767"/>
                </a:cubicBezTo>
                <a:cubicBezTo>
                  <a:pt x="39242" y="59309"/>
                  <a:pt x="35559" y="73152"/>
                  <a:pt x="35559" y="90423"/>
                </a:cubicBezTo>
                <a:lnTo>
                  <a:pt x="35559" y="173863"/>
                </a:lnTo>
                <a:lnTo>
                  <a:pt x="6350" y="173863"/>
                </a:lnTo>
                <a:lnTo>
                  <a:pt x="6350" y="9271"/>
                </a:lnTo>
                <a:lnTo>
                  <a:pt x="35559" y="9271"/>
                </a:lnTo>
                <a:lnTo>
                  <a:pt x="35559" y="42671"/>
                </a:lnTo>
                <a:lnTo>
                  <a:pt x="36067" y="42671"/>
                </a:lnTo>
                <a:cubicBezTo>
                  <a:pt x="44450" y="18541"/>
                  <a:pt x="58801" y="6350"/>
                  <a:pt x="792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9026525" y="4230878"/>
            <a:ext cx="145034" cy="185038"/>
          </a:xfrm>
          <a:custGeom>
            <a:avLst/>
            <a:gdLst>
              <a:gd name="connsiteX0" fmla="*/ 79120 w 145034"/>
              <a:gd name="connsiteY0" fmla="*/ 6350 h 185038"/>
              <a:gd name="connsiteX1" fmla="*/ 138683 w 145034"/>
              <a:gd name="connsiteY1" fmla="*/ 68833 h 185038"/>
              <a:gd name="connsiteX2" fmla="*/ 138683 w 145034"/>
              <a:gd name="connsiteY2" fmla="*/ 174878 h 185038"/>
              <a:gd name="connsiteX3" fmla="*/ 109728 w 145034"/>
              <a:gd name="connsiteY3" fmla="*/ 174878 h 185038"/>
              <a:gd name="connsiteX4" fmla="*/ 109728 w 145034"/>
              <a:gd name="connsiteY4" fmla="*/ 149351 h 185038"/>
              <a:gd name="connsiteX5" fmla="*/ 108966 w 145034"/>
              <a:gd name="connsiteY5" fmla="*/ 149351 h 185038"/>
              <a:gd name="connsiteX6" fmla="*/ 58546 w 145034"/>
              <a:gd name="connsiteY6" fmla="*/ 178688 h 185038"/>
              <a:gd name="connsiteX7" fmla="*/ 20446 w 145034"/>
              <a:gd name="connsiteY7" fmla="*/ 165734 h 185038"/>
              <a:gd name="connsiteX8" fmla="*/ 6350 w 145034"/>
              <a:gd name="connsiteY8" fmla="*/ 130809 h 185038"/>
              <a:gd name="connsiteX9" fmla="*/ 60959 w 145034"/>
              <a:gd name="connsiteY9" fmla="*/ 77088 h 185038"/>
              <a:gd name="connsiteX10" fmla="*/ 109728 w 145034"/>
              <a:gd name="connsiteY10" fmla="*/ 70230 h 185038"/>
              <a:gd name="connsiteX11" fmla="*/ 76454 w 145034"/>
              <a:gd name="connsiteY11" fmla="*/ 29844 h 185038"/>
              <a:gd name="connsiteX12" fmla="*/ 22352 w 145034"/>
              <a:gd name="connsiteY12" fmla="*/ 49783 h 185038"/>
              <a:gd name="connsiteX13" fmla="*/ 22352 w 145034"/>
              <a:gd name="connsiteY13" fmla="*/ 21716 h 185038"/>
              <a:gd name="connsiteX14" fmla="*/ 79120 w 145034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8">
                <a:moveTo>
                  <a:pt x="79120" y="6350"/>
                </a:moveTo>
                <a:cubicBezTo>
                  <a:pt x="118744" y="6350"/>
                  <a:pt x="138683" y="27177"/>
                  <a:pt x="138683" y="68833"/>
                </a:cubicBezTo>
                <a:lnTo>
                  <a:pt x="138683" y="174878"/>
                </a:lnTo>
                <a:lnTo>
                  <a:pt x="109728" y="174878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09"/>
                  <a:pt x="80771" y="178688"/>
                  <a:pt x="58546" y="178688"/>
                </a:cubicBezTo>
                <a:cubicBezTo>
                  <a:pt x="42544" y="178688"/>
                  <a:pt x="29844" y="174370"/>
                  <a:pt x="20446" y="165734"/>
                </a:cubicBezTo>
                <a:cubicBezTo>
                  <a:pt x="11048" y="157098"/>
                  <a:pt x="6350" y="145414"/>
                  <a:pt x="6350" y="130809"/>
                </a:cubicBezTo>
                <a:cubicBezTo>
                  <a:pt x="6350" y="100075"/>
                  <a:pt x="24510" y="82168"/>
                  <a:pt x="60959" y="77088"/>
                </a:cubicBezTo>
                <a:lnTo>
                  <a:pt x="109728" y="70230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4" y="36575"/>
                  <a:pt x="22352" y="49783"/>
                </a:cubicBezTo>
                <a:lnTo>
                  <a:pt x="22352" y="21716"/>
                </a:lnTo>
                <a:cubicBezTo>
                  <a:pt x="38734" y="11429"/>
                  <a:pt x="57657" y="6350"/>
                  <a:pt x="791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8855456" y="4230878"/>
            <a:ext cx="157860" cy="185038"/>
          </a:xfrm>
          <a:custGeom>
            <a:avLst/>
            <a:gdLst>
              <a:gd name="connsiteX0" fmla="*/ 82930 w 157860"/>
              <a:gd name="connsiteY0" fmla="*/ 6350 h 185038"/>
              <a:gd name="connsiteX1" fmla="*/ 133350 w 157860"/>
              <a:gd name="connsiteY1" fmla="*/ 27177 h 185038"/>
              <a:gd name="connsiteX2" fmla="*/ 151510 w 157860"/>
              <a:gd name="connsiteY2" fmla="*/ 85216 h 185038"/>
              <a:gd name="connsiteX3" fmla="*/ 151510 w 157860"/>
              <a:gd name="connsiteY3" fmla="*/ 99948 h 185038"/>
              <a:gd name="connsiteX4" fmla="*/ 36321 w 157860"/>
              <a:gd name="connsiteY4" fmla="*/ 99948 h 185038"/>
              <a:gd name="connsiteX5" fmla="*/ 50672 w 157860"/>
              <a:gd name="connsiteY5" fmla="*/ 140715 h 185038"/>
              <a:gd name="connsiteX6" fmla="*/ 89026 w 157860"/>
              <a:gd name="connsiteY6" fmla="*/ 155066 h 185038"/>
              <a:gd name="connsiteX7" fmla="*/ 139700 w 157860"/>
              <a:gd name="connsiteY7" fmla="*/ 137286 h 185038"/>
              <a:gd name="connsiteX8" fmla="*/ 139700 w 157860"/>
              <a:gd name="connsiteY8" fmla="*/ 163321 h 185038"/>
              <a:gd name="connsiteX9" fmla="*/ 82168 w 157860"/>
              <a:gd name="connsiteY9" fmla="*/ 178688 h 185038"/>
              <a:gd name="connsiteX10" fmla="*/ 26415 w 157860"/>
              <a:gd name="connsiteY10" fmla="*/ 156082 h 185038"/>
              <a:gd name="connsiteX11" fmla="*/ 6350 w 157860"/>
              <a:gd name="connsiteY11" fmla="*/ 93217 h 185038"/>
              <a:gd name="connsiteX12" fmla="*/ 28320 w 157860"/>
              <a:gd name="connsiteY12" fmla="*/ 30860 h 185038"/>
              <a:gd name="connsiteX13" fmla="*/ 82930 w 157860"/>
              <a:gd name="connsiteY13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8">
                <a:moveTo>
                  <a:pt x="82930" y="6350"/>
                </a:moveTo>
                <a:cubicBezTo>
                  <a:pt x="104393" y="6350"/>
                  <a:pt x="121157" y="13334"/>
                  <a:pt x="133350" y="27177"/>
                </a:cubicBezTo>
                <a:cubicBezTo>
                  <a:pt x="145414" y="41020"/>
                  <a:pt x="151510" y="60325"/>
                  <a:pt x="151510" y="85216"/>
                </a:cubicBezTo>
                <a:lnTo>
                  <a:pt x="151510" y="99948"/>
                </a:lnTo>
                <a:lnTo>
                  <a:pt x="36321" y="99948"/>
                </a:lnTo>
                <a:cubicBezTo>
                  <a:pt x="36829" y="117475"/>
                  <a:pt x="41655" y="131063"/>
                  <a:pt x="50672" y="140715"/>
                </a:cubicBezTo>
                <a:cubicBezTo>
                  <a:pt x="59816" y="150240"/>
                  <a:pt x="72643" y="155066"/>
                  <a:pt x="89026" y="155066"/>
                </a:cubicBezTo>
                <a:cubicBezTo>
                  <a:pt x="107441" y="155066"/>
                  <a:pt x="124332" y="149097"/>
                  <a:pt x="139700" y="137286"/>
                </a:cubicBezTo>
                <a:lnTo>
                  <a:pt x="139700" y="163321"/>
                </a:lnTo>
                <a:cubicBezTo>
                  <a:pt x="125221" y="173608"/>
                  <a:pt x="106044" y="178688"/>
                  <a:pt x="82168" y="178688"/>
                </a:cubicBezTo>
                <a:cubicBezTo>
                  <a:pt x="58292" y="178688"/>
                  <a:pt x="39750" y="171195"/>
                  <a:pt x="26415" y="156082"/>
                </a:cubicBezTo>
                <a:cubicBezTo>
                  <a:pt x="13080" y="140969"/>
                  <a:pt x="6350" y="120014"/>
                  <a:pt x="6350" y="93217"/>
                </a:cubicBezTo>
                <a:cubicBezTo>
                  <a:pt x="6350" y="68071"/>
                  <a:pt x="13715" y="47243"/>
                  <a:pt x="28320" y="30860"/>
                </a:cubicBezTo>
                <a:cubicBezTo>
                  <a:pt x="42925" y="14604"/>
                  <a:pt x="6108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8573896" y="4230878"/>
            <a:ext cx="145034" cy="185038"/>
          </a:xfrm>
          <a:custGeom>
            <a:avLst/>
            <a:gdLst>
              <a:gd name="connsiteX0" fmla="*/ 79121 w 145034"/>
              <a:gd name="connsiteY0" fmla="*/ 6350 h 185038"/>
              <a:gd name="connsiteX1" fmla="*/ 138684 w 145034"/>
              <a:gd name="connsiteY1" fmla="*/ 68833 h 185038"/>
              <a:gd name="connsiteX2" fmla="*/ 138684 w 145034"/>
              <a:gd name="connsiteY2" fmla="*/ 174878 h 185038"/>
              <a:gd name="connsiteX3" fmla="*/ 109728 w 145034"/>
              <a:gd name="connsiteY3" fmla="*/ 174878 h 185038"/>
              <a:gd name="connsiteX4" fmla="*/ 109728 w 145034"/>
              <a:gd name="connsiteY4" fmla="*/ 149351 h 185038"/>
              <a:gd name="connsiteX5" fmla="*/ 108966 w 145034"/>
              <a:gd name="connsiteY5" fmla="*/ 149351 h 185038"/>
              <a:gd name="connsiteX6" fmla="*/ 58546 w 145034"/>
              <a:gd name="connsiteY6" fmla="*/ 178688 h 185038"/>
              <a:gd name="connsiteX7" fmla="*/ 20446 w 145034"/>
              <a:gd name="connsiteY7" fmla="*/ 165734 h 185038"/>
              <a:gd name="connsiteX8" fmla="*/ 6350 w 145034"/>
              <a:gd name="connsiteY8" fmla="*/ 130809 h 185038"/>
              <a:gd name="connsiteX9" fmla="*/ 60959 w 145034"/>
              <a:gd name="connsiteY9" fmla="*/ 77088 h 185038"/>
              <a:gd name="connsiteX10" fmla="*/ 109728 w 145034"/>
              <a:gd name="connsiteY10" fmla="*/ 70230 h 185038"/>
              <a:gd name="connsiteX11" fmla="*/ 76454 w 145034"/>
              <a:gd name="connsiteY11" fmla="*/ 29844 h 185038"/>
              <a:gd name="connsiteX12" fmla="*/ 22352 w 145034"/>
              <a:gd name="connsiteY12" fmla="*/ 49783 h 185038"/>
              <a:gd name="connsiteX13" fmla="*/ 22352 w 145034"/>
              <a:gd name="connsiteY13" fmla="*/ 21716 h 185038"/>
              <a:gd name="connsiteX14" fmla="*/ 79121 w 145034"/>
              <a:gd name="connsiteY14" fmla="*/ 6350 h 185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8">
                <a:moveTo>
                  <a:pt x="79121" y="6350"/>
                </a:moveTo>
                <a:cubicBezTo>
                  <a:pt x="118745" y="6350"/>
                  <a:pt x="138684" y="27177"/>
                  <a:pt x="138684" y="68833"/>
                </a:cubicBezTo>
                <a:lnTo>
                  <a:pt x="138684" y="174878"/>
                </a:lnTo>
                <a:lnTo>
                  <a:pt x="109728" y="174878"/>
                </a:lnTo>
                <a:lnTo>
                  <a:pt x="109728" y="149351"/>
                </a:lnTo>
                <a:lnTo>
                  <a:pt x="108966" y="149351"/>
                </a:lnTo>
                <a:cubicBezTo>
                  <a:pt x="97663" y="168909"/>
                  <a:pt x="80771" y="178688"/>
                  <a:pt x="58546" y="178688"/>
                </a:cubicBezTo>
                <a:cubicBezTo>
                  <a:pt x="42545" y="178688"/>
                  <a:pt x="29845" y="174370"/>
                  <a:pt x="20446" y="165734"/>
                </a:cubicBezTo>
                <a:cubicBezTo>
                  <a:pt x="11048" y="157098"/>
                  <a:pt x="6350" y="145414"/>
                  <a:pt x="6350" y="130809"/>
                </a:cubicBezTo>
                <a:cubicBezTo>
                  <a:pt x="6350" y="100075"/>
                  <a:pt x="24510" y="82168"/>
                  <a:pt x="60959" y="77088"/>
                </a:cubicBezTo>
                <a:lnTo>
                  <a:pt x="109728" y="70230"/>
                </a:lnTo>
                <a:cubicBezTo>
                  <a:pt x="109728" y="43306"/>
                  <a:pt x="98679" y="29844"/>
                  <a:pt x="76454" y="29844"/>
                </a:cubicBezTo>
                <a:cubicBezTo>
                  <a:pt x="56642" y="29844"/>
                  <a:pt x="38734" y="36575"/>
                  <a:pt x="22352" y="49783"/>
                </a:cubicBezTo>
                <a:lnTo>
                  <a:pt x="22352" y="21716"/>
                </a:lnTo>
                <a:cubicBezTo>
                  <a:pt x="38734" y="11429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7101585" y="3720591"/>
            <a:ext cx="98170" cy="50165"/>
          </a:xfrm>
          <a:custGeom>
            <a:avLst/>
            <a:gdLst>
              <a:gd name="connsiteX0" fmla="*/ 6350 w 98170"/>
              <a:gd name="connsiteY0" fmla="*/ 6350 h 50165"/>
              <a:gd name="connsiteX1" fmla="*/ 6350 w 98170"/>
              <a:gd name="connsiteY1" fmla="*/ 43815 h 50165"/>
              <a:gd name="connsiteX2" fmla="*/ 91820 w 98170"/>
              <a:gd name="connsiteY2" fmla="*/ 43815 h 50165"/>
              <a:gd name="connsiteX3" fmla="*/ 91820 w 98170"/>
              <a:gd name="connsiteY3" fmla="*/ 6350 h 50165"/>
              <a:gd name="connsiteX4" fmla="*/ 6350 w 98170"/>
              <a:gd name="connsiteY4" fmla="*/ 6350 h 501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170" h="50165">
                <a:moveTo>
                  <a:pt x="6350" y="6350"/>
                </a:moveTo>
                <a:lnTo>
                  <a:pt x="6350" y="43815"/>
                </a:lnTo>
                <a:lnTo>
                  <a:pt x="91820" y="43815"/>
                </a:lnTo>
                <a:lnTo>
                  <a:pt x="9182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7079233" y="3701160"/>
            <a:ext cx="142875" cy="101092"/>
          </a:xfrm>
          <a:custGeom>
            <a:avLst/>
            <a:gdLst>
              <a:gd name="connsiteX0" fmla="*/ 6350 w 142875"/>
              <a:gd name="connsiteY0" fmla="*/ 6350 h 101092"/>
              <a:gd name="connsiteX1" fmla="*/ 136525 w 142875"/>
              <a:gd name="connsiteY1" fmla="*/ 6350 h 101092"/>
              <a:gd name="connsiteX2" fmla="*/ 136525 w 142875"/>
              <a:gd name="connsiteY2" fmla="*/ 82550 h 101092"/>
              <a:gd name="connsiteX3" fmla="*/ 28702 w 142875"/>
              <a:gd name="connsiteY3" fmla="*/ 82550 h 101092"/>
              <a:gd name="connsiteX4" fmla="*/ 28702 w 142875"/>
              <a:gd name="connsiteY4" fmla="*/ 94742 h 101092"/>
              <a:gd name="connsiteX5" fmla="*/ 6350 w 142875"/>
              <a:gd name="connsiteY5" fmla="*/ 94742 h 101092"/>
              <a:gd name="connsiteX6" fmla="*/ 6350 w 142875"/>
              <a:gd name="connsiteY6" fmla="*/ 6350 h 101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2875" h="101092">
                <a:moveTo>
                  <a:pt x="6350" y="6350"/>
                </a:moveTo>
                <a:lnTo>
                  <a:pt x="136525" y="6350"/>
                </a:lnTo>
                <a:lnTo>
                  <a:pt x="136525" y="82550"/>
                </a:lnTo>
                <a:lnTo>
                  <a:pt x="28702" y="82550"/>
                </a:lnTo>
                <a:lnTo>
                  <a:pt x="28702" y="94742"/>
                </a:lnTo>
                <a:lnTo>
                  <a:pt x="6350" y="9474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6701535" y="3655948"/>
            <a:ext cx="282956" cy="175768"/>
          </a:xfrm>
          <a:custGeom>
            <a:avLst/>
            <a:gdLst>
              <a:gd name="connsiteX0" fmla="*/ 43815 w 282956"/>
              <a:gd name="connsiteY0" fmla="*/ 6350 h 175768"/>
              <a:gd name="connsiteX1" fmla="*/ 239776 w 282956"/>
              <a:gd name="connsiteY1" fmla="*/ 6350 h 175768"/>
              <a:gd name="connsiteX2" fmla="*/ 239776 w 282956"/>
              <a:gd name="connsiteY2" fmla="*/ 28066 h 175768"/>
              <a:gd name="connsiteX3" fmla="*/ 154051 w 282956"/>
              <a:gd name="connsiteY3" fmla="*/ 28066 h 175768"/>
              <a:gd name="connsiteX4" fmla="*/ 154051 w 282956"/>
              <a:gd name="connsiteY4" fmla="*/ 73914 h 175768"/>
              <a:gd name="connsiteX5" fmla="*/ 250697 w 282956"/>
              <a:gd name="connsiteY5" fmla="*/ 73914 h 175768"/>
              <a:gd name="connsiteX6" fmla="*/ 250697 w 282956"/>
              <a:gd name="connsiteY6" fmla="*/ 95630 h 175768"/>
              <a:gd name="connsiteX7" fmla="*/ 154051 w 282956"/>
              <a:gd name="connsiteY7" fmla="*/ 95630 h 175768"/>
              <a:gd name="connsiteX8" fmla="*/ 154051 w 282956"/>
              <a:gd name="connsiteY8" fmla="*/ 147447 h 175768"/>
              <a:gd name="connsiteX9" fmla="*/ 276606 w 282956"/>
              <a:gd name="connsiteY9" fmla="*/ 147447 h 175768"/>
              <a:gd name="connsiteX10" fmla="*/ 276606 w 282956"/>
              <a:gd name="connsiteY10" fmla="*/ 169417 h 175768"/>
              <a:gd name="connsiteX11" fmla="*/ 6350 w 282956"/>
              <a:gd name="connsiteY11" fmla="*/ 169417 h 175768"/>
              <a:gd name="connsiteX12" fmla="*/ 6350 w 282956"/>
              <a:gd name="connsiteY12" fmla="*/ 147447 h 175768"/>
              <a:gd name="connsiteX13" fmla="*/ 129285 w 282956"/>
              <a:gd name="connsiteY13" fmla="*/ 147447 h 175768"/>
              <a:gd name="connsiteX14" fmla="*/ 129285 w 282956"/>
              <a:gd name="connsiteY14" fmla="*/ 95630 h 175768"/>
              <a:gd name="connsiteX15" fmla="*/ 32893 w 282956"/>
              <a:gd name="connsiteY15" fmla="*/ 95630 h 175768"/>
              <a:gd name="connsiteX16" fmla="*/ 32893 w 282956"/>
              <a:gd name="connsiteY16" fmla="*/ 73914 h 175768"/>
              <a:gd name="connsiteX17" fmla="*/ 129285 w 282956"/>
              <a:gd name="connsiteY17" fmla="*/ 73914 h 175768"/>
              <a:gd name="connsiteX18" fmla="*/ 129285 w 282956"/>
              <a:gd name="connsiteY18" fmla="*/ 28066 h 175768"/>
              <a:gd name="connsiteX19" fmla="*/ 43815 w 282956"/>
              <a:gd name="connsiteY19" fmla="*/ 28066 h 175768"/>
              <a:gd name="connsiteX20" fmla="*/ 43815 w 282956"/>
              <a:gd name="connsiteY20" fmla="*/ 6350 h 175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82956" h="175768">
                <a:moveTo>
                  <a:pt x="43815" y="6350"/>
                </a:moveTo>
                <a:lnTo>
                  <a:pt x="239776" y="6350"/>
                </a:lnTo>
                <a:lnTo>
                  <a:pt x="239776" y="28066"/>
                </a:lnTo>
                <a:lnTo>
                  <a:pt x="154051" y="28066"/>
                </a:lnTo>
                <a:lnTo>
                  <a:pt x="154051" y="73914"/>
                </a:lnTo>
                <a:lnTo>
                  <a:pt x="250697" y="73914"/>
                </a:lnTo>
                <a:lnTo>
                  <a:pt x="250697" y="95630"/>
                </a:lnTo>
                <a:lnTo>
                  <a:pt x="154051" y="95630"/>
                </a:lnTo>
                <a:lnTo>
                  <a:pt x="154051" y="147447"/>
                </a:lnTo>
                <a:lnTo>
                  <a:pt x="276606" y="147447"/>
                </a:lnTo>
                <a:lnTo>
                  <a:pt x="276606" y="169417"/>
                </a:lnTo>
                <a:lnTo>
                  <a:pt x="6350" y="169417"/>
                </a:lnTo>
                <a:lnTo>
                  <a:pt x="6350" y="147447"/>
                </a:lnTo>
                <a:lnTo>
                  <a:pt x="129285" y="147447"/>
                </a:lnTo>
                <a:lnTo>
                  <a:pt x="129285" y="95630"/>
                </a:lnTo>
                <a:lnTo>
                  <a:pt x="32893" y="95630"/>
                </a:lnTo>
                <a:lnTo>
                  <a:pt x="32893" y="73914"/>
                </a:lnTo>
                <a:lnTo>
                  <a:pt x="129285" y="73914"/>
                </a:lnTo>
                <a:lnTo>
                  <a:pt x="129285" y="28066"/>
                </a:lnTo>
                <a:lnTo>
                  <a:pt x="43815" y="28066"/>
                </a:lnTo>
                <a:lnTo>
                  <a:pt x="4381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7051293" y="3573779"/>
            <a:ext cx="196596" cy="47879"/>
          </a:xfrm>
          <a:custGeom>
            <a:avLst/>
            <a:gdLst>
              <a:gd name="connsiteX0" fmla="*/ 6350 w 196596"/>
              <a:gd name="connsiteY0" fmla="*/ 6350 h 47879"/>
              <a:gd name="connsiteX1" fmla="*/ 6350 w 196596"/>
              <a:gd name="connsiteY1" fmla="*/ 41529 h 47879"/>
              <a:gd name="connsiteX2" fmla="*/ 190246 w 196596"/>
              <a:gd name="connsiteY2" fmla="*/ 41529 h 47879"/>
              <a:gd name="connsiteX3" fmla="*/ 190246 w 196596"/>
              <a:gd name="connsiteY3" fmla="*/ 6350 h 47879"/>
              <a:gd name="connsiteX4" fmla="*/ 6350 w 196596"/>
              <a:gd name="connsiteY4" fmla="*/ 6350 h 478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596" h="47879">
                <a:moveTo>
                  <a:pt x="6350" y="6350"/>
                </a:moveTo>
                <a:lnTo>
                  <a:pt x="6350" y="41529"/>
                </a:lnTo>
                <a:lnTo>
                  <a:pt x="190246" y="41529"/>
                </a:lnTo>
                <a:lnTo>
                  <a:pt x="190246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6993255" y="3553586"/>
            <a:ext cx="292480" cy="285877"/>
          </a:xfrm>
          <a:custGeom>
            <a:avLst/>
            <a:gdLst>
              <a:gd name="connsiteX0" fmla="*/ 40639 w 292480"/>
              <a:gd name="connsiteY0" fmla="*/ 6350 h 285877"/>
              <a:gd name="connsiteX1" fmla="*/ 271906 w 292480"/>
              <a:gd name="connsiteY1" fmla="*/ 6350 h 285877"/>
              <a:gd name="connsiteX2" fmla="*/ 271906 w 292480"/>
              <a:gd name="connsiteY2" fmla="*/ 90804 h 285877"/>
              <a:gd name="connsiteX3" fmla="*/ 248284 w 292480"/>
              <a:gd name="connsiteY3" fmla="*/ 90804 h 285877"/>
              <a:gd name="connsiteX4" fmla="*/ 248284 w 292480"/>
              <a:gd name="connsiteY4" fmla="*/ 81915 h 285877"/>
              <a:gd name="connsiteX5" fmla="*/ 64388 w 292480"/>
              <a:gd name="connsiteY5" fmla="*/ 81915 h 285877"/>
              <a:gd name="connsiteX6" fmla="*/ 64388 w 292480"/>
              <a:gd name="connsiteY6" fmla="*/ 107822 h 285877"/>
              <a:gd name="connsiteX7" fmla="*/ 286130 w 292480"/>
              <a:gd name="connsiteY7" fmla="*/ 107822 h 285877"/>
              <a:gd name="connsiteX8" fmla="*/ 282320 w 292480"/>
              <a:gd name="connsiteY8" fmla="*/ 215519 h 285877"/>
              <a:gd name="connsiteX9" fmla="*/ 268858 w 292480"/>
              <a:gd name="connsiteY9" fmla="*/ 265048 h 285877"/>
              <a:gd name="connsiteX10" fmla="*/ 221868 w 292480"/>
              <a:gd name="connsiteY10" fmla="*/ 279527 h 285877"/>
              <a:gd name="connsiteX11" fmla="*/ 176021 w 292480"/>
              <a:gd name="connsiteY11" fmla="*/ 277748 h 285877"/>
              <a:gd name="connsiteX12" fmla="*/ 172084 w 292480"/>
              <a:gd name="connsiteY12" fmla="*/ 252222 h 285877"/>
              <a:gd name="connsiteX13" fmla="*/ 226948 w 292480"/>
              <a:gd name="connsiteY13" fmla="*/ 256032 h 285877"/>
              <a:gd name="connsiteX14" fmla="*/ 250697 w 292480"/>
              <a:gd name="connsiteY14" fmla="*/ 247396 h 285877"/>
              <a:gd name="connsiteX15" fmla="*/ 258698 w 292480"/>
              <a:gd name="connsiteY15" fmla="*/ 214122 h 285877"/>
              <a:gd name="connsiteX16" fmla="*/ 261492 w 292480"/>
              <a:gd name="connsiteY16" fmla="*/ 128016 h 285877"/>
              <a:gd name="connsiteX17" fmla="*/ 64388 w 292480"/>
              <a:gd name="connsiteY17" fmla="*/ 128016 h 285877"/>
              <a:gd name="connsiteX18" fmla="*/ 23367 w 292480"/>
              <a:gd name="connsiteY18" fmla="*/ 278638 h 285877"/>
              <a:gd name="connsiteX19" fmla="*/ 6350 w 292480"/>
              <a:gd name="connsiteY19" fmla="*/ 257555 h 285877"/>
              <a:gd name="connsiteX20" fmla="*/ 40639 w 292480"/>
              <a:gd name="connsiteY20" fmla="*/ 129540 h 285877"/>
              <a:gd name="connsiteX21" fmla="*/ 40639 w 292480"/>
              <a:gd name="connsiteY21" fmla="*/ 6350 h 285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92480" h="285877">
                <a:moveTo>
                  <a:pt x="40639" y="6350"/>
                </a:moveTo>
                <a:lnTo>
                  <a:pt x="271906" y="6350"/>
                </a:lnTo>
                <a:lnTo>
                  <a:pt x="271906" y="90804"/>
                </a:lnTo>
                <a:lnTo>
                  <a:pt x="248284" y="90804"/>
                </a:lnTo>
                <a:lnTo>
                  <a:pt x="248284" y="81915"/>
                </a:lnTo>
                <a:lnTo>
                  <a:pt x="64388" y="81915"/>
                </a:lnTo>
                <a:lnTo>
                  <a:pt x="64388" y="107822"/>
                </a:lnTo>
                <a:lnTo>
                  <a:pt x="286130" y="107822"/>
                </a:lnTo>
                <a:cubicBezTo>
                  <a:pt x="284606" y="162941"/>
                  <a:pt x="283209" y="198882"/>
                  <a:pt x="282320" y="215519"/>
                </a:cubicBezTo>
                <a:cubicBezTo>
                  <a:pt x="280669" y="239776"/>
                  <a:pt x="276225" y="256285"/>
                  <a:pt x="268858" y="265048"/>
                </a:cubicBezTo>
                <a:cubicBezTo>
                  <a:pt x="261873" y="274701"/>
                  <a:pt x="246252" y="279527"/>
                  <a:pt x="221868" y="279527"/>
                </a:cubicBezTo>
                <a:cubicBezTo>
                  <a:pt x="209930" y="279527"/>
                  <a:pt x="194690" y="279019"/>
                  <a:pt x="176021" y="277748"/>
                </a:cubicBezTo>
                <a:cubicBezTo>
                  <a:pt x="175005" y="267842"/>
                  <a:pt x="173735" y="259334"/>
                  <a:pt x="172084" y="252222"/>
                </a:cubicBezTo>
                <a:cubicBezTo>
                  <a:pt x="193166" y="254761"/>
                  <a:pt x="211454" y="256032"/>
                  <a:pt x="226948" y="256032"/>
                </a:cubicBezTo>
                <a:cubicBezTo>
                  <a:pt x="238759" y="256032"/>
                  <a:pt x="246760" y="253238"/>
                  <a:pt x="250697" y="247396"/>
                </a:cubicBezTo>
                <a:cubicBezTo>
                  <a:pt x="254888" y="241934"/>
                  <a:pt x="257555" y="230759"/>
                  <a:pt x="258698" y="214122"/>
                </a:cubicBezTo>
                <a:cubicBezTo>
                  <a:pt x="259588" y="199390"/>
                  <a:pt x="260476" y="170688"/>
                  <a:pt x="261492" y="128016"/>
                </a:cubicBezTo>
                <a:lnTo>
                  <a:pt x="64388" y="128016"/>
                </a:lnTo>
                <a:cubicBezTo>
                  <a:pt x="64388" y="192151"/>
                  <a:pt x="50672" y="242316"/>
                  <a:pt x="23367" y="278638"/>
                </a:cubicBezTo>
                <a:cubicBezTo>
                  <a:pt x="18795" y="271907"/>
                  <a:pt x="13080" y="264922"/>
                  <a:pt x="6350" y="257555"/>
                </a:cubicBezTo>
                <a:cubicBezTo>
                  <a:pt x="29209" y="225425"/>
                  <a:pt x="40639" y="182753"/>
                  <a:pt x="40639" y="129540"/>
                </a:cubicBezTo>
                <a:lnTo>
                  <a:pt x="4063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6687819" y="3542791"/>
            <a:ext cx="309753" cy="146431"/>
          </a:xfrm>
          <a:custGeom>
            <a:avLst/>
            <a:gdLst>
              <a:gd name="connsiteX0" fmla="*/ 145415 w 309753"/>
              <a:gd name="connsiteY0" fmla="*/ 6350 h 146431"/>
              <a:gd name="connsiteX1" fmla="*/ 176657 w 309753"/>
              <a:gd name="connsiteY1" fmla="*/ 6350 h 146431"/>
              <a:gd name="connsiteX2" fmla="*/ 170688 w 309753"/>
              <a:gd name="connsiteY2" fmla="*/ 13842 h 146431"/>
              <a:gd name="connsiteX3" fmla="*/ 303403 w 309753"/>
              <a:gd name="connsiteY3" fmla="*/ 112395 h 146431"/>
              <a:gd name="connsiteX4" fmla="*/ 287655 w 309753"/>
              <a:gd name="connsiteY4" fmla="*/ 136144 h 146431"/>
              <a:gd name="connsiteX5" fmla="*/ 155829 w 309753"/>
              <a:gd name="connsiteY5" fmla="*/ 32258 h 146431"/>
              <a:gd name="connsiteX6" fmla="*/ 21209 w 309753"/>
              <a:gd name="connsiteY6" fmla="*/ 140080 h 146431"/>
              <a:gd name="connsiteX7" fmla="*/ 6350 w 309753"/>
              <a:gd name="connsiteY7" fmla="*/ 117729 h 146431"/>
              <a:gd name="connsiteX8" fmla="*/ 145415 w 309753"/>
              <a:gd name="connsiteY8" fmla="*/ 6350 h 146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09753" h="146431">
                <a:moveTo>
                  <a:pt x="145415" y="6350"/>
                </a:moveTo>
                <a:lnTo>
                  <a:pt x="176657" y="6350"/>
                </a:lnTo>
                <a:lnTo>
                  <a:pt x="170688" y="13842"/>
                </a:lnTo>
                <a:cubicBezTo>
                  <a:pt x="204089" y="57530"/>
                  <a:pt x="248285" y="90297"/>
                  <a:pt x="303403" y="112395"/>
                </a:cubicBezTo>
                <a:cubicBezTo>
                  <a:pt x="297307" y="121158"/>
                  <a:pt x="292100" y="129032"/>
                  <a:pt x="287655" y="136144"/>
                </a:cubicBezTo>
                <a:cubicBezTo>
                  <a:pt x="235331" y="110363"/>
                  <a:pt x="191389" y="75819"/>
                  <a:pt x="155829" y="32258"/>
                </a:cubicBezTo>
                <a:cubicBezTo>
                  <a:pt x="125476" y="71628"/>
                  <a:pt x="80645" y="107569"/>
                  <a:pt x="21209" y="140080"/>
                </a:cubicBezTo>
                <a:cubicBezTo>
                  <a:pt x="17272" y="133350"/>
                  <a:pt x="12319" y="125857"/>
                  <a:pt x="6350" y="117729"/>
                </a:cubicBezTo>
                <a:cubicBezTo>
                  <a:pt x="67691" y="86995"/>
                  <a:pt x="114046" y="49911"/>
                  <a:pt x="14541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7358506" y="3594353"/>
            <a:ext cx="213868" cy="197866"/>
          </a:xfrm>
          <a:custGeom>
            <a:avLst/>
            <a:gdLst>
              <a:gd name="connsiteX0" fmla="*/ 172466 w 213868"/>
              <a:gd name="connsiteY0" fmla="*/ 6350 h 197866"/>
              <a:gd name="connsiteX1" fmla="*/ 194183 w 213868"/>
              <a:gd name="connsiteY1" fmla="*/ 20955 h 197866"/>
              <a:gd name="connsiteX2" fmla="*/ 130683 w 213868"/>
              <a:gd name="connsiteY2" fmla="*/ 95885 h 197866"/>
              <a:gd name="connsiteX3" fmla="*/ 207518 w 213868"/>
              <a:gd name="connsiteY3" fmla="*/ 168275 h 197866"/>
              <a:gd name="connsiteX4" fmla="*/ 186944 w 213868"/>
              <a:gd name="connsiteY4" fmla="*/ 189103 h 197866"/>
              <a:gd name="connsiteX5" fmla="*/ 112903 w 213868"/>
              <a:gd name="connsiteY5" fmla="*/ 114680 h 197866"/>
              <a:gd name="connsiteX6" fmla="*/ 25400 w 213868"/>
              <a:gd name="connsiteY6" fmla="*/ 191516 h 197866"/>
              <a:gd name="connsiteX7" fmla="*/ 6350 w 213868"/>
              <a:gd name="connsiteY7" fmla="*/ 172085 h 197866"/>
              <a:gd name="connsiteX8" fmla="*/ 95123 w 213868"/>
              <a:gd name="connsiteY8" fmla="*/ 97917 h 197866"/>
              <a:gd name="connsiteX9" fmla="*/ 18288 w 213868"/>
              <a:gd name="connsiteY9" fmla="*/ 28067 h 197866"/>
              <a:gd name="connsiteX10" fmla="*/ 34925 w 213868"/>
              <a:gd name="connsiteY10" fmla="*/ 12319 h 197866"/>
              <a:gd name="connsiteX11" fmla="*/ 112776 w 213868"/>
              <a:gd name="connsiteY11" fmla="*/ 79502 h 197866"/>
              <a:gd name="connsiteX12" fmla="*/ 172466 w 213868"/>
              <a:gd name="connsiteY12" fmla="*/ 6350 h 197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213868" h="197866">
                <a:moveTo>
                  <a:pt x="172466" y="6350"/>
                </a:moveTo>
                <a:lnTo>
                  <a:pt x="194183" y="20955"/>
                </a:lnTo>
                <a:cubicBezTo>
                  <a:pt x="173355" y="47879"/>
                  <a:pt x="152146" y="72898"/>
                  <a:pt x="130683" y="95885"/>
                </a:cubicBezTo>
                <a:cubicBezTo>
                  <a:pt x="155448" y="118491"/>
                  <a:pt x="181102" y="142621"/>
                  <a:pt x="207518" y="168275"/>
                </a:cubicBezTo>
                <a:lnTo>
                  <a:pt x="186944" y="189103"/>
                </a:lnTo>
                <a:cubicBezTo>
                  <a:pt x="162941" y="163957"/>
                  <a:pt x="138303" y="139192"/>
                  <a:pt x="112903" y="114680"/>
                </a:cubicBezTo>
                <a:cubicBezTo>
                  <a:pt x="84201" y="143764"/>
                  <a:pt x="54991" y="169417"/>
                  <a:pt x="25400" y="191516"/>
                </a:cubicBezTo>
                <a:cubicBezTo>
                  <a:pt x="20574" y="185292"/>
                  <a:pt x="14224" y="178942"/>
                  <a:pt x="6350" y="172085"/>
                </a:cubicBezTo>
                <a:cubicBezTo>
                  <a:pt x="37465" y="150876"/>
                  <a:pt x="67056" y="126111"/>
                  <a:pt x="95123" y="97917"/>
                </a:cubicBezTo>
                <a:cubicBezTo>
                  <a:pt x="70231" y="74295"/>
                  <a:pt x="44577" y="51054"/>
                  <a:pt x="18288" y="28067"/>
                </a:cubicBezTo>
                <a:lnTo>
                  <a:pt x="34925" y="12319"/>
                </a:lnTo>
                <a:cubicBezTo>
                  <a:pt x="59690" y="32766"/>
                  <a:pt x="85598" y="55117"/>
                  <a:pt x="112776" y="79502"/>
                </a:cubicBezTo>
                <a:cubicBezTo>
                  <a:pt x="133477" y="57150"/>
                  <a:pt x="153416" y="32766"/>
                  <a:pt x="17246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7322184" y="3560064"/>
            <a:ext cx="273431" cy="266319"/>
          </a:xfrm>
          <a:custGeom>
            <a:avLst/>
            <a:gdLst>
              <a:gd name="connsiteX0" fmla="*/ 6350 w 273431"/>
              <a:gd name="connsiteY0" fmla="*/ 6350 h 266319"/>
              <a:gd name="connsiteX1" fmla="*/ 262255 w 273431"/>
              <a:gd name="connsiteY1" fmla="*/ 6350 h 266319"/>
              <a:gd name="connsiteX2" fmla="*/ 262255 w 273431"/>
              <a:gd name="connsiteY2" fmla="*/ 29590 h 266319"/>
              <a:gd name="connsiteX3" fmla="*/ 31622 w 273431"/>
              <a:gd name="connsiteY3" fmla="*/ 29590 h 266319"/>
              <a:gd name="connsiteX4" fmla="*/ 31622 w 273431"/>
              <a:gd name="connsiteY4" fmla="*/ 237363 h 266319"/>
              <a:gd name="connsiteX5" fmla="*/ 267081 w 273431"/>
              <a:gd name="connsiteY5" fmla="*/ 237363 h 266319"/>
              <a:gd name="connsiteX6" fmla="*/ 267081 w 273431"/>
              <a:gd name="connsiteY6" fmla="*/ 259969 h 266319"/>
              <a:gd name="connsiteX7" fmla="*/ 6350 w 273431"/>
              <a:gd name="connsiteY7" fmla="*/ 259969 h 266319"/>
              <a:gd name="connsiteX8" fmla="*/ 6350 w 273431"/>
              <a:gd name="connsiteY8" fmla="*/ 6350 h 266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73431" h="266319">
                <a:moveTo>
                  <a:pt x="6350" y="6350"/>
                </a:moveTo>
                <a:lnTo>
                  <a:pt x="262255" y="6350"/>
                </a:lnTo>
                <a:lnTo>
                  <a:pt x="262255" y="29590"/>
                </a:lnTo>
                <a:lnTo>
                  <a:pt x="31622" y="29590"/>
                </a:lnTo>
                <a:lnTo>
                  <a:pt x="31622" y="237363"/>
                </a:lnTo>
                <a:lnTo>
                  <a:pt x="267081" y="237363"/>
                </a:lnTo>
                <a:lnTo>
                  <a:pt x="267081" y="259969"/>
                </a:lnTo>
                <a:lnTo>
                  <a:pt x="6350" y="25996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8078978" y="3709542"/>
            <a:ext cx="86741" cy="75438"/>
          </a:xfrm>
          <a:custGeom>
            <a:avLst/>
            <a:gdLst>
              <a:gd name="connsiteX0" fmla="*/ 80390 w 86741"/>
              <a:gd name="connsiteY0" fmla="*/ 6350 h 75438"/>
              <a:gd name="connsiteX1" fmla="*/ 41909 w 86741"/>
              <a:gd name="connsiteY1" fmla="*/ 11557 h 75438"/>
              <a:gd name="connsiteX2" fmla="*/ 13969 w 86741"/>
              <a:gd name="connsiteY2" fmla="*/ 21716 h 75438"/>
              <a:gd name="connsiteX3" fmla="*/ 6350 w 86741"/>
              <a:gd name="connsiteY3" fmla="*/ 42545 h 75438"/>
              <a:gd name="connsiteX4" fmla="*/ 14604 w 86741"/>
              <a:gd name="connsiteY4" fmla="*/ 61722 h 75438"/>
              <a:gd name="connsiteX5" fmla="*/ 36703 w 86741"/>
              <a:gd name="connsiteY5" fmla="*/ 69088 h 75438"/>
              <a:gd name="connsiteX6" fmla="*/ 68071 w 86741"/>
              <a:gd name="connsiteY6" fmla="*/ 55753 h 75438"/>
              <a:gd name="connsiteX7" fmla="*/ 80390 w 86741"/>
              <a:gd name="connsiteY7" fmla="*/ 22097 h 75438"/>
              <a:gd name="connsiteX8" fmla="*/ 80390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0" y="6350"/>
                </a:moveTo>
                <a:lnTo>
                  <a:pt x="41909" y="11557"/>
                </a:lnTo>
                <a:cubicBezTo>
                  <a:pt x="28447" y="13335"/>
                  <a:pt x="19050" y="16764"/>
                  <a:pt x="13969" y="21716"/>
                </a:cubicBezTo>
                <a:cubicBezTo>
                  <a:pt x="8890" y="26670"/>
                  <a:pt x="6350" y="33528"/>
                  <a:pt x="6350" y="42545"/>
                </a:cubicBezTo>
                <a:cubicBezTo>
                  <a:pt x="6350" y="50291"/>
                  <a:pt x="9143" y="56769"/>
                  <a:pt x="14604" y="61722"/>
                </a:cubicBezTo>
                <a:cubicBezTo>
                  <a:pt x="20192" y="66675"/>
                  <a:pt x="27558" y="69088"/>
                  <a:pt x="36703" y="69088"/>
                </a:cubicBezTo>
                <a:cubicBezTo>
                  <a:pt x="49403" y="69088"/>
                  <a:pt x="59816" y="64642"/>
                  <a:pt x="68071" y="55753"/>
                </a:cubicBezTo>
                <a:cubicBezTo>
                  <a:pt x="76327" y="46863"/>
                  <a:pt x="80390" y="35560"/>
                  <a:pt x="80390" y="22097"/>
                </a:cubicBezTo>
                <a:lnTo>
                  <a:pt x="8039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8345169" y="3627501"/>
            <a:ext cx="41783" cy="177291"/>
          </a:xfrm>
          <a:custGeom>
            <a:avLst/>
            <a:gdLst>
              <a:gd name="connsiteX0" fmla="*/ 6350 w 41783"/>
              <a:gd name="connsiteY0" fmla="*/ 6350 h 177291"/>
              <a:gd name="connsiteX1" fmla="*/ 35433 w 41783"/>
              <a:gd name="connsiteY1" fmla="*/ 6350 h 177291"/>
              <a:gd name="connsiteX2" fmla="*/ 35433 w 41783"/>
              <a:gd name="connsiteY2" fmla="*/ 170941 h 177291"/>
              <a:gd name="connsiteX3" fmla="*/ 6350 w 41783"/>
              <a:gd name="connsiteY3" fmla="*/ 170941 h 177291"/>
              <a:gd name="connsiteX4" fmla="*/ 6350 w 41783"/>
              <a:gd name="connsiteY4" fmla="*/ 6350 h 177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783" h="177291">
                <a:moveTo>
                  <a:pt x="6350" y="6350"/>
                </a:moveTo>
                <a:lnTo>
                  <a:pt x="35433" y="6350"/>
                </a:lnTo>
                <a:lnTo>
                  <a:pt x="35433" y="170941"/>
                </a:lnTo>
                <a:lnTo>
                  <a:pt x="6350" y="170941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8415019" y="3623690"/>
            <a:ext cx="137541" cy="185039"/>
          </a:xfrm>
          <a:custGeom>
            <a:avLst/>
            <a:gdLst>
              <a:gd name="connsiteX0" fmla="*/ 92583 w 137541"/>
              <a:gd name="connsiteY0" fmla="*/ 6350 h 185039"/>
              <a:gd name="connsiteX1" fmla="*/ 131191 w 137541"/>
              <a:gd name="connsiteY1" fmla="*/ 14351 h 185039"/>
              <a:gd name="connsiteX2" fmla="*/ 131191 w 137541"/>
              <a:gd name="connsiteY2" fmla="*/ 43180 h 185039"/>
              <a:gd name="connsiteX3" fmla="*/ 92583 w 137541"/>
              <a:gd name="connsiteY3" fmla="*/ 30480 h 185039"/>
              <a:gd name="connsiteX4" fmla="*/ 51816 w 137541"/>
              <a:gd name="connsiteY4" fmla="*/ 47752 h 185039"/>
              <a:gd name="connsiteX5" fmla="*/ 36195 w 137541"/>
              <a:gd name="connsiteY5" fmla="*/ 93980 h 185039"/>
              <a:gd name="connsiteX6" fmla="*/ 50927 w 137541"/>
              <a:gd name="connsiteY6" fmla="*/ 138430 h 185039"/>
              <a:gd name="connsiteX7" fmla="*/ 90932 w 137541"/>
              <a:gd name="connsiteY7" fmla="*/ 154559 h 185039"/>
              <a:gd name="connsiteX8" fmla="*/ 131064 w 137541"/>
              <a:gd name="connsiteY8" fmla="*/ 140589 h 185039"/>
              <a:gd name="connsiteX9" fmla="*/ 131064 w 137541"/>
              <a:gd name="connsiteY9" fmla="*/ 167386 h 185039"/>
              <a:gd name="connsiteX10" fmla="*/ 85598 w 137541"/>
              <a:gd name="connsiteY10" fmla="*/ 178689 h 185039"/>
              <a:gd name="connsiteX11" fmla="*/ 28067 w 137541"/>
              <a:gd name="connsiteY11" fmla="*/ 155702 h 185039"/>
              <a:gd name="connsiteX12" fmla="*/ 6350 w 137541"/>
              <a:gd name="connsiteY12" fmla="*/ 96393 h 185039"/>
              <a:gd name="connsiteX13" fmla="*/ 29845 w 137541"/>
              <a:gd name="connsiteY13" fmla="*/ 31115 h 185039"/>
              <a:gd name="connsiteX14" fmla="*/ 92583 w 137541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37541" h="185039">
                <a:moveTo>
                  <a:pt x="92583" y="6350"/>
                </a:moveTo>
                <a:cubicBezTo>
                  <a:pt x="107569" y="6350"/>
                  <a:pt x="120523" y="9017"/>
                  <a:pt x="131191" y="14351"/>
                </a:cubicBezTo>
                <a:lnTo>
                  <a:pt x="131191" y="43180"/>
                </a:lnTo>
                <a:cubicBezTo>
                  <a:pt x="119634" y="34671"/>
                  <a:pt x="106680" y="30480"/>
                  <a:pt x="92583" y="30480"/>
                </a:cubicBezTo>
                <a:cubicBezTo>
                  <a:pt x="75819" y="30480"/>
                  <a:pt x="62357" y="36195"/>
                  <a:pt x="51816" y="47752"/>
                </a:cubicBezTo>
                <a:cubicBezTo>
                  <a:pt x="41402" y="59309"/>
                  <a:pt x="36195" y="74676"/>
                  <a:pt x="36195" y="93980"/>
                </a:cubicBezTo>
                <a:cubicBezTo>
                  <a:pt x="36195" y="112903"/>
                  <a:pt x="41021" y="127762"/>
                  <a:pt x="50927" y="138430"/>
                </a:cubicBezTo>
                <a:cubicBezTo>
                  <a:pt x="60833" y="149225"/>
                  <a:pt x="74168" y="154559"/>
                  <a:pt x="90932" y="154559"/>
                </a:cubicBezTo>
                <a:cubicBezTo>
                  <a:pt x="105156" y="154559"/>
                  <a:pt x="118491" y="149860"/>
                  <a:pt x="131064" y="140589"/>
                </a:cubicBezTo>
                <a:lnTo>
                  <a:pt x="131064" y="167386"/>
                </a:lnTo>
                <a:cubicBezTo>
                  <a:pt x="118491" y="174879"/>
                  <a:pt x="103251" y="178689"/>
                  <a:pt x="85598" y="178689"/>
                </a:cubicBezTo>
                <a:cubicBezTo>
                  <a:pt x="61722" y="178689"/>
                  <a:pt x="42545" y="171069"/>
                  <a:pt x="28067" y="155702"/>
                </a:cubicBezTo>
                <a:cubicBezTo>
                  <a:pt x="13589" y="140462"/>
                  <a:pt x="6350" y="120650"/>
                  <a:pt x="6350" y="96393"/>
                </a:cubicBezTo>
                <a:cubicBezTo>
                  <a:pt x="6350" y="69342"/>
                  <a:pt x="14223" y="47625"/>
                  <a:pt x="29845" y="31115"/>
                </a:cubicBezTo>
                <a:cubicBezTo>
                  <a:pt x="45466" y="14605"/>
                  <a:pt x="66294" y="6350"/>
                  <a:pt x="9258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049641" y="3623690"/>
            <a:ext cx="145033" cy="185039"/>
          </a:xfrm>
          <a:custGeom>
            <a:avLst/>
            <a:gdLst>
              <a:gd name="connsiteX0" fmla="*/ 79120 w 145033"/>
              <a:gd name="connsiteY0" fmla="*/ 6350 h 185039"/>
              <a:gd name="connsiteX1" fmla="*/ 138683 w 145033"/>
              <a:gd name="connsiteY1" fmla="*/ 68834 h 185039"/>
              <a:gd name="connsiteX2" fmla="*/ 138683 w 145033"/>
              <a:gd name="connsiteY2" fmla="*/ 174752 h 185039"/>
              <a:gd name="connsiteX3" fmla="*/ 109727 w 145033"/>
              <a:gd name="connsiteY3" fmla="*/ 174752 h 185039"/>
              <a:gd name="connsiteX4" fmla="*/ 109727 w 145033"/>
              <a:gd name="connsiteY4" fmla="*/ 149352 h 185039"/>
              <a:gd name="connsiteX5" fmla="*/ 108965 w 145033"/>
              <a:gd name="connsiteY5" fmla="*/ 149352 h 185039"/>
              <a:gd name="connsiteX6" fmla="*/ 58546 w 145033"/>
              <a:gd name="connsiteY6" fmla="*/ 178689 h 185039"/>
              <a:gd name="connsiteX7" fmla="*/ 20446 w 145033"/>
              <a:gd name="connsiteY7" fmla="*/ 165735 h 185039"/>
              <a:gd name="connsiteX8" fmla="*/ 6350 w 145033"/>
              <a:gd name="connsiteY8" fmla="*/ 130683 h 185039"/>
              <a:gd name="connsiteX9" fmla="*/ 60959 w 145033"/>
              <a:gd name="connsiteY9" fmla="*/ 76962 h 185039"/>
              <a:gd name="connsiteX10" fmla="*/ 109727 w 145033"/>
              <a:gd name="connsiteY10" fmla="*/ 70230 h 185039"/>
              <a:gd name="connsiteX11" fmla="*/ 76453 w 145033"/>
              <a:gd name="connsiteY11" fmla="*/ 29845 h 185039"/>
              <a:gd name="connsiteX12" fmla="*/ 22352 w 145033"/>
              <a:gd name="connsiteY12" fmla="*/ 49784 h 185039"/>
              <a:gd name="connsiteX13" fmla="*/ 22352 w 145033"/>
              <a:gd name="connsiteY13" fmla="*/ 21590 h 185039"/>
              <a:gd name="connsiteX14" fmla="*/ 79120 w 145033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3" h="185039">
                <a:moveTo>
                  <a:pt x="79120" y="6350"/>
                </a:moveTo>
                <a:cubicBezTo>
                  <a:pt x="118744" y="6350"/>
                  <a:pt x="138683" y="27178"/>
                  <a:pt x="138683" y="68834"/>
                </a:cubicBezTo>
                <a:lnTo>
                  <a:pt x="138683" y="174752"/>
                </a:lnTo>
                <a:lnTo>
                  <a:pt x="109727" y="174752"/>
                </a:lnTo>
                <a:lnTo>
                  <a:pt x="109727" y="149352"/>
                </a:lnTo>
                <a:lnTo>
                  <a:pt x="108965" y="149352"/>
                </a:lnTo>
                <a:cubicBezTo>
                  <a:pt x="97663" y="168910"/>
                  <a:pt x="80771" y="178689"/>
                  <a:pt x="58546" y="178689"/>
                </a:cubicBezTo>
                <a:cubicBezTo>
                  <a:pt x="42544" y="178689"/>
                  <a:pt x="29844" y="174371"/>
                  <a:pt x="20446" y="165735"/>
                </a:cubicBezTo>
                <a:cubicBezTo>
                  <a:pt x="11048" y="157099"/>
                  <a:pt x="6350" y="145415"/>
                  <a:pt x="6350" y="130683"/>
                </a:cubicBezTo>
                <a:cubicBezTo>
                  <a:pt x="6350" y="99949"/>
                  <a:pt x="24510" y="82042"/>
                  <a:pt x="60959" y="76962"/>
                </a:cubicBezTo>
                <a:lnTo>
                  <a:pt x="109727" y="70230"/>
                </a:lnTo>
                <a:cubicBezTo>
                  <a:pt x="109727" y="43307"/>
                  <a:pt x="98678" y="29845"/>
                  <a:pt x="76453" y="29845"/>
                </a:cubicBezTo>
                <a:cubicBezTo>
                  <a:pt x="56641" y="29845"/>
                  <a:pt x="38734" y="36449"/>
                  <a:pt x="22352" y="49784"/>
                </a:cubicBezTo>
                <a:lnTo>
                  <a:pt x="22352" y="21590"/>
                </a:lnTo>
                <a:cubicBezTo>
                  <a:pt x="38734" y="11430"/>
                  <a:pt x="57657" y="6350"/>
                  <a:pt x="7912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7796530" y="3623690"/>
            <a:ext cx="123952" cy="185039"/>
          </a:xfrm>
          <a:custGeom>
            <a:avLst/>
            <a:gdLst>
              <a:gd name="connsiteX0" fmla="*/ 70738 w 123952"/>
              <a:gd name="connsiteY0" fmla="*/ 6350 h 185039"/>
              <a:gd name="connsiteX1" fmla="*/ 109727 w 123952"/>
              <a:gd name="connsiteY1" fmla="*/ 13589 h 185039"/>
              <a:gd name="connsiteX2" fmla="*/ 109727 w 123952"/>
              <a:gd name="connsiteY2" fmla="*/ 41783 h 185039"/>
              <a:gd name="connsiteX3" fmla="*/ 67817 w 123952"/>
              <a:gd name="connsiteY3" fmla="*/ 29845 h 185039"/>
              <a:gd name="connsiteX4" fmla="*/ 45084 w 123952"/>
              <a:gd name="connsiteY4" fmla="*/ 35941 h 185039"/>
              <a:gd name="connsiteX5" fmla="*/ 36321 w 123952"/>
              <a:gd name="connsiteY5" fmla="*/ 52070 h 185039"/>
              <a:gd name="connsiteX6" fmla="*/ 42671 w 123952"/>
              <a:gd name="connsiteY6" fmla="*/ 67310 h 185039"/>
              <a:gd name="connsiteX7" fmla="*/ 70738 w 123952"/>
              <a:gd name="connsiteY7" fmla="*/ 81534 h 185039"/>
              <a:gd name="connsiteX8" fmla="*/ 107822 w 123952"/>
              <a:gd name="connsiteY8" fmla="*/ 102743 h 185039"/>
              <a:gd name="connsiteX9" fmla="*/ 117601 w 123952"/>
              <a:gd name="connsiteY9" fmla="*/ 130048 h 185039"/>
              <a:gd name="connsiteX10" fmla="*/ 99059 w 123952"/>
              <a:gd name="connsiteY10" fmla="*/ 165608 h 185039"/>
              <a:gd name="connsiteX11" fmla="*/ 51053 w 123952"/>
              <a:gd name="connsiteY11" fmla="*/ 178689 h 185039"/>
              <a:gd name="connsiteX12" fmla="*/ 6350 w 123952"/>
              <a:gd name="connsiteY12" fmla="*/ 169037 h 185039"/>
              <a:gd name="connsiteX13" fmla="*/ 6350 w 123952"/>
              <a:gd name="connsiteY13" fmla="*/ 139192 h 185039"/>
              <a:gd name="connsiteX14" fmla="*/ 53847 w 123952"/>
              <a:gd name="connsiteY14" fmla="*/ 155194 h 185039"/>
              <a:gd name="connsiteX15" fmla="*/ 87883 w 123952"/>
              <a:gd name="connsiteY15" fmla="*/ 132842 h 185039"/>
              <a:gd name="connsiteX16" fmla="*/ 80517 w 123952"/>
              <a:gd name="connsiteY16" fmla="*/ 117094 h 185039"/>
              <a:gd name="connsiteX17" fmla="*/ 50291 w 123952"/>
              <a:gd name="connsiteY17" fmla="*/ 102489 h 185039"/>
              <a:gd name="connsiteX18" fmla="*/ 14731 w 123952"/>
              <a:gd name="connsiteY18" fmla="*/ 80645 h 185039"/>
              <a:gd name="connsiteX19" fmla="*/ 6476 w 123952"/>
              <a:gd name="connsiteY19" fmla="*/ 54483 h 185039"/>
              <a:gd name="connsiteX20" fmla="*/ 25018 w 123952"/>
              <a:gd name="connsiteY20" fmla="*/ 19430 h 185039"/>
              <a:gd name="connsiteX21" fmla="*/ 70738 w 123952"/>
              <a:gd name="connsiteY21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123952" h="185039">
                <a:moveTo>
                  <a:pt x="70738" y="6350"/>
                </a:moveTo>
                <a:cubicBezTo>
                  <a:pt x="84708" y="6350"/>
                  <a:pt x="97663" y="8763"/>
                  <a:pt x="109727" y="13589"/>
                </a:cubicBezTo>
                <a:lnTo>
                  <a:pt x="109727" y="41783"/>
                </a:lnTo>
                <a:cubicBezTo>
                  <a:pt x="97408" y="33782"/>
                  <a:pt x="83438" y="29845"/>
                  <a:pt x="67817" y="29845"/>
                </a:cubicBezTo>
                <a:cubicBezTo>
                  <a:pt x="58546" y="29845"/>
                  <a:pt x="50926" y="31877"/>
                  <a:pt x="45084" y="35941"/>
                </a:cubicBezTo>
                <a:cubicBezTo>
                  <a:pt x="39242" y="40005"/>
                  <a:pt x="36321" y="45339"/>
                  <a:pt x="36321" y="52070"/>
                </a:cubicBezTo>
                <a:cubicBezTo>
                  <a:pt x="36321" y="58547"/>
                  <a:pt x="38353" y="63627"/>
                  <a:pt x="42671" y="67310"/>
                </a:cubicBezTo>
                <a:cubicBezTo>
                  <a:pt x="46863" y="70993"/>
                  <a:pt x="56133" y="75692"/>
                  <a:pt x="70738" y="81534"/>
                </a:cubicBezTo>
                <a:cubicBezTo>
                  <a:pt x="89026" y="88265"/>
                  <a:pt x="101472" y="95377"/>
                  <a:pt x="107822" y="102743"/>
                </a:cubicBezTo>
                <a:cubicBezTo>
                  <a:pt x="114300" y="110109"/>
                  <a:pt x="117601" y="119126"/>
                  <a:pt x="117601" y="130048"/>
                </a:cubicBezTo>
                <a:cubicBezTo>
                  <a:pt x="117601" y="145034"/>
                  <a:pt x="111378" y="156972"/>
                  <a:pt x="99059" y="165608"/>
                </a:cubicBezTo>
                <a:cubicBezTo>
                  <a:pt x="86613" y="174371"/>
                  <a:pt x="70738" y="178689"/>
                  <a:pt x="51053" y="178689"/>
                </a:cubicBezTo>
                <a:cubicBezTo>
                  <a:pt x="33908" y="178689"/>
                  <a:pt x="19050" y="175387"/>
                  <a:pt x="6350" y="169037"/>
                </a:cubicBezTo>
                <a:lnTo>
                  <a:pt x="6350" y="139192"/>
                </a:lnTo>
                <a:cubicBezTo>
                  <a:pt x="21081" y="149860"/>
                  <a:pt x="36829" y="155194"/>
                  <a:pt x="53847" y="155194"/>
                </a:cubicBezTo>
                <a:cubicBezTo>
                  <a:pt x="76580" y="155194"/>
                  <a:pt x="87883" y="147701"/>
                  <a:pt x="87883" y="132842"/>
                </a:cubicBezTo>
                <a:cubicBezTo>
                  <a:pt x="87883" y="126492"/>
                  <a:pt x="85470" y="121285"/>
                  <a:pt x="80517" y="117094"/>
                </a:cubicBezTo>
                <a:cubicBezTo>
                  <a:pt x="75564" y="113030"/>
                  <a:pt x="65404" y="108077"/>
                  <a:pt x="50291" y="102489"/>
                </a:cubicBezTo>
                <a:cubicBezTo>
                  <a:pt x="32003" y="95123"/>
                  <a:pt x="20192" y="87884"/>
                  <a:pt x="14731" y="80645"/>
                </a:cubicBezTo>
                <a:cubicBezTo>
                  <a:pt x="9270" y="73405"/>
                  <a:pt x="6476" y="64770"/>
                  <a:pt x="6476" y="54483"/>
                </a:cubicBezTo>
                <a:cubicBezTo>
                  <a:pt x="6476" y="40005"/>
                  <a:pt x="12700" y="28321"/>
                  <a:pt x="25018" y="19430"/>
                </a:cubicBezTo>
                <a:cubicBezTo>
                  <a:pt x="37464" y="10668"/>
                  <a:pt x="52577" y="6350"/>
                  <a:pt x="7073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211819" y="3578733"/>
            <a:ext cx="110871" cy="229615"/>
          </a:xfrm>
          <a:custGeom>
            <a:avLst/>
            <a:gdLst>
              <a:gd name="connsiteX0" fmla="*/ 63627 w 110871"/>
              <a:gd name="connsiteY0" fmla="*/ 6350 h 229615"/>
              <a:gd name="connsiteX1" fmla="*/ 63627 w 110871"/>
              <a:gd name="connsiteY1" fmla="*/ 55117 h 229615"/>
              <a:gd name="connsiteX2" fmla="*/ 104521 w 110871"/>
              <a:gd name="connsiteY2" fmla="*/ 55117 h 229615"/>
              <a:gd name="connsiteX3" fmla="*/ 104521 w 110871"/>
              <a:gd name="connsiteY3" fmla="*/ 79247 h 229615"/>
              <a:gd name="connsiteX4" fmla="*/ 63627 w 110871"/>
              <a:gd name="connsiteY4" fmla="*/ 79247 h 229615"/>
              <a:gd name="connsiteX5" fmla="*/ 63627 w 110871"/>
              <a:gd name="connsiteY5" fmla="*/ 169163 h 229615"/>
              <a:gd name="connsiteX6" fmla="*/ 69088 w 110871"/>
              <a:gd name="connsiteY6" fmla="*/ 192404 h 229615"/>
              <a:gd name="connsiteX7" fmla="*/ 87376 w 110871"/>
              <a:gd name="connsiteY7" fmla="*/ 199389 h 229615"/>
              <a:gd name="connsiteX8" fmla="*/ 104521 w 110871"/>
              <a:gd name="connsiteY8" fmla="*/ 193801 h 229615"/>
              <a:gd name="connsiteX9" fmla="*/ 104521 w 110871"/>
              <a:gd name="connsiteY9" fmla="*/ 218058 h 229615"/>
              <a:gd name="connsiteX10" fmla="*/ 78740 w 110871"/>
              <a:gd name="connsiteY10" fmla="*/ 223265 h 229615"/>
              <a:gd name="connsiteX11" fmla="*/ 34544 w 110871"/>
              <a:gd name="connsiteY11" fmla="*/ 174370 h 229615"/>
              <a:gd name="connsiteX12" fmla="*/ 34544 w 110871"/>
              <a:gd name="connsiteY12" fmla="*/ 79247 h 229615"/>
              <a:gd name="connsiteX13" fmla="*/ 6350 w 110871"/>
              <a:gd name="connsiteY13" fmla="*/ 79247 h 229615"/>
              <a:gd name="connsiteX14" fmla="*/ 6350 w 110871"/>
              <a:gd name="connsiteY14" fmla="*/ 55117 h 229615"/>
              <a:gd name="connsiteX15" fmla="*/ 34544 w 110871"/>
              <a:gd name="connsiteY15" fmla="*/ 55117 h 229615"/>
              <a:gd name="connsiteX16" fmla="*/ 34544 w 110871"/>
              <a:gd name="connsiteY16" fmla="*/ 15620 h 229615"/>
              <a:gd name="connsiteX17" fmla="*/ 63627 w 110871"/>
              <a:gd name="connsiteY17" fmla="*/ 6350 h 229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10871" h="229615">
                <a:moveTo>
                  <a:pt x="63627" y="6350"/>
                </a:moveTo>
                <a:lnTo>
                  <a:pt x="63627" y="55117"/>
                </a:lnTo>
                <a:lnTo>
                  <a:pt x="104521" y="55117"/>
                </a:lnTo>
                <a:lnTo>
                  <a:pt x="104521" y="79247"/>
                </a:lnTo>
                <a:lnTo>
                  <a:pt x="63627" y="79247"/>
                </a:lnTo>
                <a:lnTo>
                  <a:pt x="63627" y="169163"/>
                </a:lnTo>
                <a:cubicBezTo>
                  <a:pt x="63627" y="179958"/>
                  <a:pt x="65405" y="187705"/>
                  <a:pt x="69088" y="192404"/>
                </a:cubicBezTo>
                <a:cubicBezTo>
                  <a:pt x="72771" y="196976"/>
                  <a:pt x="78867" y="199389"/>
                  <a:pt x="87376" y="199389"/>
                </a:cubicBezTo>
                <a:cubicBezTo>
                  <a:pt x="93980" y="199389"/>
                  <a:pt x="99695" y="197484"/>
                  <a:pt x="104521" y="193801"/>
                </a:cubicBezTo>
                <a:lnTo>
                  <a:pt x="104521" y="218058"/>
                </a:lnTo>
                <a:cubicBezTo>
                  <a:pt x="98171" y="221614"/>
                  <a:pt x="89661" y="223265"/>
                  <a:pt x="78740" y="223265"/>
                </a:cubicBezTo>
                <a:cubicBezTo>
                  <a:pt x="49276" y="223265"/>
                  <a:pt x="34544" y="207009"/>
                  <a:pt x="34544" y="174370"/>
                </a:cubicBezTo>
                <a:lnTo>
                  <a:pt x="34544" y="79247"/>
                </a:lnTo>
                <a:lnTo>
                  <a:pt x="6350" y="79247"/>
                </a:lnTo>
                <a:lnTo>
                  <a:pt x="6350" y="55117"/>
                </a:lnTo>
                <a:lnTo>
                  <a:pt x="34544" y="55117"/>
                </a:lnTo>
                <a:lnTo>
                  <a:pt x="34544" y="15620"/>
                </a:lnTo>
                <a:lnTo>
                  <a:pt x="6362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7928356" y="3578733"/>
            <a:ext cx="110870" cy="229615"/>
          </a:xfrm>
          <a:custGeom>
            <a:avLst/>
            <a:gdLst>
              <a:gd name="connsiteX0" fmla="*/ 63626 w 110870"/>
              <a:gd name="connsiteY0" fmla="*/ 6350 h 229615"/>
              <a:gd name="connsiteX1" fmla="*/ 63626 w 110870"/>
              <a:gd name="connsiteY1" fmla="*/ 55117 h 229615"/>
              <a:gd name="connsiteX2" fmla="*/ 104520 w 110870"/>
              <a:gd name="connsiteY2" fmla="*/ 55117 h 229615"/>
              <a:gd name="connsiteX3" fmla="*/ 104520 w 110870"/>
              <a:gd name="connsiteY3" fmla="*/ 79247 h 229615"/>
              <a:gd name="connsiteX4" fmla="*/ 63626 w 110870"/>
              <a:gd name="connsiteY4" fmla="*/ 79247 h 229615"/>
              <a:gd name="connsiteX5" fmla="*/ 63626 w 110870"/>
              <a:gd name="connsiteY5" fmla="*/ 169163 h 229615"/>
              <a:gd name="connsiteX6" fmla="*/ 69087 w 110870"/>
              <a:gd name="connsiteY6" fmla="*/ 192404 h 229615"/>
              <a:gd name="connsiteX7" fmla="*/ 87375 w 110870"/>
              <a:gd name="connsiteY7" fmla="*/ 199389 h 229615"/>
              <a:gd name="connsiteX8" fmla="*/ 104520 w 110870"/>
              <a:gd name="connsiteY8" fmla="*/ 193801 h 229615"/>
              <a:gd name="connsiteX9" fmla="*/ 104520 w 110870"/>
              <a:gd name="connsiteY9" fmla="*/ 218058 h 229615"/>
              <a:gd name="connsiteX10" fmla="*/ 78739 w 110870"/>
              <a:gd name="connsiteY10" fmla="*/ 223265 h 229615"/>
              <a:gd name="connsiteX11" fmla="*/ 34543 w 110870"/>
              <a:gd name="connsiteY11" fmla="*/ 174370 h 229615"/>
              <a:gd name="connsiteX12" fmla="*/ 34543 w 110870"/>
              <a:gd name="connsiteY12" fmla="*/ 79247 h 229615"/>
              <a:gd name="connsiteX13" fmla="*/ 6350 w 110870"/>
              <a:gd name="connsiteY13" fmla="*/ 79247 h 229615"/>
              <a:gd name="connsiteX14" fmla="*/ 6350 w 110870"/>
              <a:gd name="connsiteY14" fmla="*/ 55117 h 229615"/>
              <a:gd name="connsiteX15" fmla="*/ 34543 w 110870"/>
              <a:gd name="connsiteY15" fmla="*/ 55117 h 229615"/>
              <a:gd name="connsiteX16" fmla="*/ 34543 w 110870"/>
              <a:gd name="connsiteY16" fmla="*/ 15620 h 229615"/>
              <a:gd name="connsiteX17" fmla="*/ 63626 w 110870"/>
              <a:gd name="connsiteY17" fmla="*/ 6350 h 229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10870" h="229615">
                <a:moveTo>
                  <a:pt x="63626" y="6350"/>
                </a:moveTo>
                <a:lnTo>
                  <a:pt x="63626" y="55117"/>
                </a:lnTo>
                <a:lnTo>
                  <a:pt x="104520" y="55117"/>
                </a:lnTo>
                <a:lnTo>
                  <a:pt x="104520" y="79247"/>
                </a:lnTo>
                <a:lnTo>
                  <a:pt x="63626" y="79247"/>
                </a:lnTo>
                <a:lnTo>
                  <a:pt x="63626" y="169163"/>
                </a:lnTo>
                <a:cubicBezTo>
                  <a:pt x="63626" y="179958"/>
                  <a:pt x="65404" y="187705"/>
                  <a:pt x="69087" y="192404"/>
                </a:cubicBezTo>
                <a:cubicBezTo>
                  <a:pt x="72770" y="196976"/>
                  <a:pt x="78866" y="199389"/>
                  <a:pt x="87375" y="199389"/>
                </a:cubicBezTo>
                <a:cubicBezTo>
                  <a:pt x="93979" y="199389"/>
                  <a:pt x="99694" y="197484"/>
                  <a:pt x="104520" y="193801"/>
                </a:cubicBezTo>
                <a:lnTo>
                  <a:pt x="104520" y="218058"/>
                </a:lnTo>
                <a:cubicBezTo>
                  <a:pt x="98170" y="221614"/>
                  <a:pt x="89661" y="223265"/>
                  <a:pt x="78739" y="223265"/>
                </a:cubicBezTo>
                <a:cubicBezTo>
                  <a:pt x="49275" y="223265"/>
                  <a:pt x="34543" y="207009"/>
                  <a:pt x="34543" y="174370"/>
                </a:cubicBezTo>
                <a:lnTo>
                  <a:pt x="34543" y="79247"/>
                </a:lnTo>
                <a:lnTo>
                  <a:pt x="6350" y="79247"/>
                </a:lnTo>
                <a:lnTo>
                  <a:pt x="6350" y="55117"/>
                </a:lnTo>
                <a:lnTo>
                  <a:pt x="34543" y="55117"/>
                </a:lnTo>
                <a:lnTo>
                  <a:pt x="34543" y="15620"/>
                </a:lnTo>
                <a:lnTo>
                  <a:pt x="6362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341741" y="3551173"/>
            <a:ext cx="49783" cy="49021"/>
          </a:xfrm>
          <a:custGeom>
            <a:avLst/>
            <a:gdLst>
              <a:gd name="connsiteX0" fmla="*/ 24638 w 49783"/>
              <a:gd name="connsiteY0" fmla="*/ 6350 h 49021"/>
              <a:gd name="connsiteX1" fmla="*/ 37972 w 49783"/>
              <a:gd name="connsiteY1" fmla="*/ 11557 h 49021"/>
              <a:gd name="connsiteX2" fmla="*/ 43433 w 49783"/>
              <a:gd name="connsiteY2" fmla="*/ 24638 h 49021"/>
              <a:gd name="connsiteX3" fmla="*/ 37972 w 49783"/>
              <a:gd name="connsiteY3" fmla="*/ 37591 h 49021"/>
              <a:gd name="connsiteX4" fmla="*/ 24638 w 49783"/>
              <a:gd name="connsiteY4" fmla="*/ 42672 h 49021"/>
              <a:gd name="connsiteX5" fmla="*/ 11556 w 49783"/>
              <a:gd name="connsiteY5" fmla="*/ 37591 h 49021"/>
              <a:gd name="connsiteX6" fmla="*/ 6350 w 49783"/>
              <a:gd name="connsiteY6" fmla="*/ 24638 h 49021"/>
              <a:gd name="connsiteX7" fmla="*/ 11556 w 49783"/>
              <a:gd name="connsiteY7" fmla="*/ 11684 h 49021"/>
              <a:gd name="connsiteX8" fmla="*/ 24638 w 49783"/>
              <a:gd name="connsiteY8" fmla="*/ 6350 h 490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9783" h="49021">
                <a:moveTo>
                  <a:pt x="24638" y="6350"/>
                </a:moveTo>
                <a:cubicBezTo>
                  <a:pt x="29844" y="6350"/>
                  <a:pt x="34290" y="8128"/>
                  <a:pt x="37972" y="11557"/>
                </a:cubicBezTo>
                <a:cubicBezTo>
                  <a:pt x="41528" y="14985"/>
                  <a:pt x="43433" y="19430"/>
                  <a:pt x="43433" y="24638"/>
                </a:cubicBezTo>
                <a:cubicBezTo>
                  <a:pt x="43433" y="29845"/>
                  <a:pt x="41528" y="34163"/>
                  <a:pt x="37972" y="37591"/>
                </a:cubicBezTo>
                <a:cubicBezTo>
                  <a:pt x="34290" y="41021"/>
                  <a:pt x="29844" y="42672"/>
                  <a:pt x="24638" y="42672"/>
                </a:cubicBezTo>
                <a:cubicBezTo>
                  <a:pt x="19430" y="42672"/>
                  <a:pt x="14985" y="41021"/>
                  <a:pt x="11556" y="37591"/>
                </a:cubicBezTo>
                <a:cubicBezTo>
                  <a:pt x="8001" y="34163"/>
                  <a:pt x="6350" y="29845"/>
                  <a:pt x="6350" y="24638"/>
                </a:cubicBezTo>
                <a:cubicBezTo>
                  <a:pt x="6350" y="19558"/>
                  <a:pt x="8127" y="15113"/>
                  <a:pt x="11556" y="11684"/>
                </a:cubicBezTo>
                <a:cubicBezTo>
                  <a:pt x="15113" y="8128"/>
                  <a:pt x="19430" y="6350"/>
                  <a:pt x="2463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9136633" y="3709542"/>
            <a:ext cx="86741" cy="75438"/>
          </a:xfrm>
          <a:custGeom>
            <a:avLst/>
            <a:gdLst>
              <a:gd name="connsiteX0" fmla="*/ 80391 w 86741"/>
              <a:gd name="connsiteY0" fmla="*/ 6350 h 75438"/>
              <a:gd name="connsiteX1" fmla="*/ 41909 w 86741"/>
              <a:gd name="connsiteY1" fmla="*/ 11557 h 75438"/>
              <a:gd name="connsiteX2" fmla="*/ 13970 w 86741"/>
              <a:gd name="connsiteY2" fmla="*/ 21716 h 75438"/>
              <a:gd name="connsiteX3" fmla="*/ 6350 w 86741"/>
              <a:gd name="connsiteY3" fmla="*/ 42545 h 75438"/>
              <a:gd name="connsiteX4" fmla="*/ 14605 w 86741"/>
              <a:gd name="connsiteY4" fmla="*/ 61722 h 75438"/>
              <a:gd name="connsiteX5" fmla="*/ 36703 w 86741"/>
              <a:gd name="connsiteY5" fmla="*/ 69088 h 75438"/>
              <a:gd name="connsiteX6" fmla="*/ 68072 w 86741"/>
              <a:gd name="connsiteY6" fmla="*/ 55753 h 75438"/>
              <a:gd name="connsiteX7" fmla="*/ 80391 w 86741"/>
              <a:gd name="connsiteY7" fmla="*/ 22097 h 75438"/>
              <a:gd name="connsiteX8" fmla="*/ 80391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1" y="6350"/>
                </a:moveTo>
                <a:lnTo>
                  <a:pt x="41909" y="11557"/>
                </a:lnTo>
                <a:cubicBezTo>
                  <a:pt x="28447" y="13335"/>
                  <a:pt x="19050" y="16764"/>
                  <a:pt x="13970" y="21716"/>
                </a:cubicBezTo>
                <a:cubicBezTo>
                  <a:pt x="8890" y="26670"/>
                  <a:pt x="6350" y="33528"/>
                  <a:pt x="6350" y="42545"/>
                </a:cubicBezTo>
                <a:cubicBezTo>
                  <a:pt x="6350" y="50291"/>
                  <a:pt x="9144" y="56769"/>
                  <a:pt x="14605" y="61722"/>
                </a:cubicBezTo>
                <a:cubicBezTo>
                  <a:pt x="20193" y="66675"/>
                  <a:pt x="27559" y="69088"/>
                  <a:pt x="36703" y="69088"/>
                </a:cubicBezTo>
                <a:cubicBezTo>
                  <a:pt x="49403" y="69088"/>
                  <a:pt x="59817" y="64642"/>
                  <a:pt x="68072" y="55753"/>
                </a:cubicBezTo>
                <a:cubicBezTo>
                  <a:pt x="76327" y="46863"/>
                  <a:pt x="80391" y="35560"/>
                  <a:pt x="80391" y="22097"/>
                </a:cubicBezTo>
                <a:lnTo>
                  <a:pt x="8039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8684006" y="3709542"/>
            <a:ext cx="86741" cy="75438"/>
          </a:xfrm>
          <a:custGeom>
            <a:avLst/>
            <a:gdLst>
              <a:gd name="connsiteX0" fmla="*/ 80390 w 86741"/>
              <a:gd name="connsiteY0" fmla="*/ 6350 h 75438"/>
              <a:gd name="connsiteX1" fmla="*/ 41909 w 86741"/>
              <a:gd name="connsiteY1" fmla="*/ 11557 h 75438"/>
              <a:gd name="connsiteX2" fmla="*/ 13969 w 86741"/>
              <a:gd name="connsiteY2" fmla="*/ 21716 h 75438"/>
              <a:gd name="connsiteX3" fmla="*/ 6350 w 86741"/>
              <a:gd name="connsiteY3" fmla="*/ 42545 h 75438"/>
              <a:gd name="connsiteX4" fmla="*/ 14604 w 86741"/>
              <a:gd name="connsiteY4" fmla="*/ 61722 h 75438"/>
              <a:gd name="connsiteX5" fmla="*/ 36702 w 86741"/>
              <a:gd name="connsiteY5" fmla="*/ 69088 h 75438"/>
              <a:gd name="connsiteX6" fmla="*/ 68071 w 86741"/>
              <a:gd name="connsiteY6" fmla="*/ 55753 h 75438"/>
              <a:gd name="connsiteX7" fmla="*/ 80390 w 86741"/>
              <a:gd name="connsiteY7" fmla="*/ 22097 h 75438"/>
              <a:gd name="connsiteX8" fmla="*/ 80390 w 86741"/>
              <a:gd name="connsiteY8" fmla="*/ 6350 h 75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6741" h="75438">
                <a:moveTo>
                  <a:pt x="80390" y="6350"/>
                </a:moveTo>
                <a:lnTo>
                  <a:pt x="41909" y="11557"/>
                </a:lnTo>
                <a:cubicBezTo>
                  <a:pt x="28447" y="13335"/>
                  <a:pt x="19050" y="16764"/>
                  <a:pt x="13969" y="21716"/>
                </a:cubicBezTo>
                <a:cubicBezTo>
                  <a:pt x="8889" y="26670"/>
                  <a:pt x="6350" y="33528"/>
                  <a:pt x="6350" y="42545"/>
                </a:cubicBezTo>
                <a:cubicBezTo>
                  <a:pt x="6350" y="50291"/>
                  <a:pt x="9143" y="56769"/>
                  <a:pt x="14604" y="61722"/>
                </a:cubicBezTo>
                <a:cubicBezTo>
                  <a:pt x="20192" y="66675"/>
                  <a:pt x="27558" y="69088"/>
                  <a:pt x="36702" y="69088"/>
                </a:cubicBezTo>
                <a:cubicBezTo>
                  <a:pt x="49402" y="69088"/>
                  <a:pt x="59816" y="64642"/>
                  <a:pt x="68071" y="55753"/>
                </a:cubicBezTo>
                <a:cubicBezTo>
                  <a:pt x="76326" y="46863"/>
                  <a:pt x="80390" y="35560"/>
                  <a:pt x="80390" y="22097"/>
                </a:cubicBezTo>
                <a:lnTo>
                  <a:pt x="8039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8966200" y="3647185"/>
            <a:ext cx="98679" cy="59436"/>
          </a:xfrm>
          <a:custGeom>
            <a:avLst/>
            <a:gdLst>
              <a:gd name="connsiteX0" fmla="*/ 52451 w 98679"/>
              <a:gd name="connsiteY0" fmla="*/ 6350 h 59436"/>
              <a:gd name="connsiteX1" fmla="*/ 22352 w 98679"/>
              <a:gd name="connsiteY1" fmla="*/ 19304 h 59436"/>
              <a:gd name="connsiteX2" fmla="*/ 6350 w 98679"/>
              <a:gd name="connsiteY2" fmla="*/ 53085 h 59436"/>
              <a:gd name="connsiteX3" fmla="*/ 92329 w 98679"/>
              <a:gd name="connsiteY3" fmla="*/ 53085 h 59436"/>
              <a:gd name="connsiteX4" fmla="*/ 81788 w 98679"/>
              <a:gd name="connsiteY4" fmla="*/ 18542 h 59436"/>
              <a:gd name="connsiteX5" fmla="*/ 52451 w 98679"/>
              <a:gd name="connsiteY5" fmla="*/ 6350 h 59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98679" h="59436">
                <a:moveTo>
                  <a:pt x="52451" y="6350"/>
                </a:moveTo>
                <a:cubicBezTo>
                  <a:pt x="40893" y="6350"/>
                  <a:pt x="30860" y="10667"/>
                  <a:pt x="22352" y="19304"/>
                </a:cubicBezTo>
                <a:cubicBezTo>
                  <a:pt x="13843" y="27940"/>
                  <a:pt x="8508" y="39242"/>
                  <a:pt x="6350" y="53085"/>
                </a:cubicBezTo>
                <a:lnTo>
                  <a:pt x="92329" y="53085"/>
                </a:lnTo>
                <a:cubicBezTo>
                  <a:pt x="92202" y="38227"/>
                  <a:pt x="88772" y="26670"/>
                  <a:pt x="81788" y="18542"/>
                </a:cubicBezTo>
                <a:cubicBezTo>
                  <a:pt x="74803" y="10414"/>
                  <a:pt x="65023" y="6350"/>
                  <a:pt x="5245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8836025" y="3624707"/>
            <a:ext cx="100965" cy="180085"/>
          </a:xfrm>
          <a:custGeom>
            <a:avLst/>
            <a:gdLst>
              <a:gd name="connsiteX0" fmla="*/ 79247 w 100965"/>
              <a:gd name="connsiteY0" fmla="*/ 6350 h 180085"/>
              <a:gd name="connsiteX1" fmla="*/ 94615 w 100965"/>
              <a:gd name="connsiteY1" fmla="*/ 8635 h 180085"/>
              <a:gd name="connsiteX2" fmla="*/ 94615 w 100965"/>
              <a:gd name="connsiteY2" fmla="*/ 38100 h 180085"/>
              <a:gd name="connsiteX3" fmla="*/ 74548 w 100965"/>
              <a:gd name="connsiteY3" fmla="*/ 32892 h 180085"/>
              <a:gd name="connsiteX4" fmla="*/ 46481 w 100965"/>
              <a:gd name="connsiteY4" fmla="*/ 48640 h 180085"/>
              <a:gd name="connsiteX5" fmla="*/ 35559 w 100965"/>
              <a:gd name="connsiteY5" fmla="*/ 90423 h 180085"/>
              <a:gd name="connsiteX6" fmla="*/ 35559 w 100965"/>
              <a:gd name="connsiteY6" fmla="*/ 173735 h 180085"/>
              <a:gd name="connsiteX7" fmla="*/ 6350 w 100965"/>
              <a:gd name="connsiteY7" fmla="*/ 173735 h 180085"/>
              <a:gd name="connsiteX8" fmla="*/ 6350 w 100965"/>
              <a:gd name="connsiteY8" fmla="*/ 9144 h 180085"/>
              <a:gd name="connsiteX9" fmla="*/ 35559 w 100965"/>
              <a:gd name="connsiteY9" fmla="*/ 9144 h 180085"/>
              <a:gd name="connsiteX10" fmla="*/ 35559 w 100965"/>
              <a:gd name="connsiteY10" fmla="*/ 42671 h 180085"/>
              <a:gd name="connsiteX11" fmla="*/ 36068 w 100965"/>
              <a:gd name="connsiteY11" fmla="*/ 42671 h 180085"/>
              <a:gd name="connsiteX12" fmla="*/ 79247 w 100965"/>
              <a:gd name="connsiteY12" fmla="*/ 6350 h 1800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00965" h="180085">
                <a:moveTo>
                  <a:pt x="79247" y="6350"/>
                </a:moveTo>
                <a:cubicBezTo>
                  <a:pt x="85852" y="6350"/>
                  <a:pt x="91058" y="7111"/>
                  <a:pt x="94615" y="8635"/>
                </a:cubicBezTo>
                <a:lnTo>
                  <a:pt x="94615" y="38100"/>
                </a:lnTo>
                <a:cubicBezTo>
                  <a:pt x="89789" y="34544"/>
                  <a:pt x="83057" y="32892"/>
                  <a:pt x="74548" y="32892"/>
                </a:cubicBezTo>
                <a:cubicBezTo>
                  <a:pt x="63245" y="32892"/>
                  <a:pt x="53847" y="38100"/>
                  <a:pt x="46481" y="48640"/>
                </a:cubicBezTo>
                <a:cubicBezTo>
                  <a:pt x="39243" y="59308"/>
                  <a:pt x="35559" y="73152"/>
                  <a:pt x="35559" y="90423"/>
                </a:cubicBezTo>
                <a:lnTo>
                  <a:pt x="35559" y="173735"/>
                </a:lnTo>
                <a:lnTo>
                  <a:pt x="6350" y="173735"/>
                </a:lnTo>
                <a:lnTo>
                  <a:pt x="6350" y="9144"/>
                </a:lnTo>
                <a:lnTo>
                  <a:pt x="35559" y="9144"/>
                </a:lnTo>
                <a:lnTo>
                  <a:pt x="35559" y="42671"/>
                </a:lnTo>
                <a:lnTo>
                  <a:pt x="36068" y="42671"/>
                </a:lnTo>
                <a:cubicBezTo>
                  <a:pt x="44450" y="18414"/>
                  <a:pt x="58801" y="6350"/>
                  <a:pt x="7924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9107296" y="3623690"/>
            <a:ext cx="145034" cy="185039"/>
          </a:xfrm>
          <a:custGeom>
            <a:avLst/>
            <a:gdLst>
              <a:gd name="connsiteX0" fmla="*/ 79121 w 145034"/>
              <a:gd name="connsiteY0" fmla="*/ 6350 h 185039"/>
              <a:gd name="connsiteX1" fmla="*/ 138684 w 145034"/>
              <a:gd name="connsiteY1" fmla="*/ 68834 h 185039"/>
              <a:gd name="connsiteX2" fmla="*/ 138684 w 145034"/>
              <a:gd name="connsiteY2" fmla="*/ 174752 h 185039"/>
              <a:gd name="connsiteX3" fmla="*/ 109728 w 145034"/>
              <a:gd name="connsiteY3" fmla="*/ 174752 h 185039"/>
              <a:gd name="connsiteX4" fmla="*/ 109728 w 145034"/>
              <a:gd name="connsiteY4" fmla="*/ 149352 h 185039"/>
              <a:gd name="connsiteX5" fmla="*/ 108966 w 145034"/>
              <a:gd name="connsiteY5" fmla="*/ 149352 h 185039"/>
              <a:gd name="connsiteX6" fmla="*/ 58546 w 145034"/>
              <a:gd name="connsiteY6" fmla="*/ 178689 h 185039"/>
              <a:gd name="connsiteX7" fmla="*/ 20446 w 145034"/>
              <a:gd name="connsiteY7" fmla="*/ 165735 h 185039"/>
              <a:gd name="connsiteX8" fmla="*/ 6350 w 145034"/>
              <a:gd name="connsiteY8" fmla="*/ 130683 h 185039"/>
              <a:gd name="connsiteX9" fmla="*/ 60959 w 145034"/>
              <a:gd name="connsiteY9" fmla="*/ 76962 h 185039"/>
              <a:gd name="connsiteX10" fmla="*/ 109728 w 145034"/>
              <a:gd name="connsiteY10" fmla="*/ 70230 h 185039"/>
              <a:gd name="connsiteX11" fmla="*/ 76454 w 145034"/>
              <a:gd name="connsiteY11" fmla="*/ 29845 h 185039"/>
              <a:gd name="connsiteX12" fmla="*/ 22352 w 145034"/>
              <a:gd name="connsiteY12" fmla="*/ 49784 h 185039"/>
              <a:gd name="connsiteX13" fmla="*/ 22352 w 145034"/>
              <a:gd name="connsiteY13" fmla="*/ 21590 h 185039"/>
              <a:gd name="connsiteX14" fmla="*/ 79121 w 145034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9">
                <a:moveTo>
                  <a:pt x="79121" y="6350"/>
                </a:moveTo>
                <a:cubicBezTo>
                  <a:pt x="118745" y="6350"/>
                  <a:pt x="138684" y="27178"/>
                  <a:pt x="138684" y="68834"/>
                </a:cubicBezTo>
                <a:lnTo>
                  <a:pt x="138684" y="174752"/>
                </a:lnTo>
                <a:lnTo>
                  <a:pt x="109728" y="174752"/>
                </a:lnTo>
                <a:lnTo>
                  <a:pt x="109728" y="149352"/>
                </a:lnTo>
                <a:lnTo>
                  <a:pt x="108966" y="149352"/>
                </a:lnTo>
                <a:cubicBezTo>
                  <a:pt x="97663" y="168910"/>
                  <a:pt x="80771" y="178689"/>
                  <a:pt x="58546" y="178689"/>
                </a:cubicBezTo>
                <a:cubicBezTo>
                  <a:pt x="42545" y="178689"/>
                  <a:pt x="29845" y="174371"/>
                  <a:pt x="20446" y="165735"/>
                </a:cubicBezTo>
                <a:cubicBezTo>
                  <a:pt x="11048" y="157099"/>
                  <a:pt x="6350" y="145415"/>
                  <a:pt x="6350" y="130683"/>
                </a:cubicBezTo>
                <a:cubicBezTo>
                  <a:pt x="6350" y="99949"/>
                  <a:pt x="24510" y="82042"/>
                  <a:pt x="60959" y="76962"/>
                </a:cubicBezTo>
                <a:lnTo>
                  <a:pt x="109728" y="70230"/>
                </a:lnTo>
                <a:cubicBezTo>
                  <a:pt x="109728" y="43307"/>
                  <a:pt x="98679" y="29845"/>
                  <a:pt x="76454" y="29845"/>
                </a:cubicBezTo>
                <a:cubicBezTo>
                  <a:pt x="56642" y="29845"/>
                  <a:pt x="38734" y="36449"/>
                  <a:pt x="22352" y="49784"/>
                </a:cubicBezTo>
                <a:lnTo>
                  <a:pt x="22352" y="21590"/>
                </a:lnTo>
                <a:cubicBezTo>
                  <a:pt x="38734" y="11430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8936228" y="3623690"/>
            <a:ext cx="157860" cy="185039"/>
          </a:xfrm>
          <a:custGeom>
            <a:avLst/>
            <a:gdLst>
              <a:gd name="connsiteX0" fmla="*/ 82930 w 157860"/>
              <a:gd name="connsiteY0" fmla="*/ 6350 h 185039"/>
              <a:gd name="connsiteX1" fmla="*/ 133350 w 157860"/>
              <a:gd name="connsiteY1" fmla="*/ 27051 h 185039"/>
              <a:gd name="connsiteX2" fmla="*/ 151510 w 157860"/>
              <a:gd name="connsiteY2" fmla="*/ 85217 h 185039"/>
              <a:gd name="connsiteX3" fmla="*/ 151510 w 157860"/>
              <a:gd name="connsiteY3" fmla="*/ 99949 h 185039"/>
              <a:gd name="connsiteX4" fmla="*/ 36321 w 157860"/>
              <a:gd name="connsiteY4" fmla="*/ 99949 h 185039"/>
              <a:gd name="connsiteX5" fmla="*/ 50672 w 157860"/>
              <a:gd name="connsiteY5" fmla="*/ 140589 h 185039"/>
              <a:gd name="connsiteX6" fmla="*/ 89027 w 157860"/>
              <a:gd name="connsiteY6" fmla="*/ 154940 h 185039"/>
              <a:gd name="connsiteX7" fmla="*/ 139700 w 157860"/>
              <a:gd name="connsiteY7" fmla="*/ 137287 h 185039"/>
              <a:gd name="connsiteX8" fmla="*/ 139700 w 157860"/>
              <a:gd name="connsiteY8" fmla="*/ 163322 h 185039"/>
              <a:gd name="connsiteX9" fmla="*/ 82168 w 157860"/>
              <a:gd name="connsiteY9" fmla="*/ 178689 h 185039"/>
              <a:gd name="connsiteX10" fmla="*/ 26415 w 157860"/>
              <a:gd name="connsiteY10" fmla="*/ 156083 h 185039"/>
              <a:gd name="connsiteX11" fmla="*/ 6350 w 157860"/>
              <a:gd name="connsiteY11" fmla="*/ 93218 h 185039"/>
              <a:gd name="connsiteX12" fmla="*/ 28320 w 157860"/>
              <a:gd name="connsiteY12" fmla="*/ 30861 h 185039"/>
              <a:gd name="connsiteX13" fmla="*/ 82930 w 157860"/>
              <a:gd name="connsiteY13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57860" h="185039">
                <a:moveTo>
                  <a:pt x="82930" y="6350"/>
                </a:moveTo>
                <a:cubicBezTo>
                  <a:pt x="104393" y="6350"/>
                  <a:pt x="121157" y="13208"/>
                  <a:pt x="133350" y="27051"/>
                </a:cubicBezTo>
                <a:cubicBezTo>
                  <a:pt x="145415" y="40894"/>
                  <a:pt x="151510" y="60325"/>
                  <a:pt x="151510" y="85217"/>
                </a:cubicBezTo>
                <a:lnTo>
                  <a:pt x="151510" y="99949"/>
                </a:lnTo>
                <a:lnTo>
                  <a:pt x="36321" y="99949"/>
                </a:lnTo>
                <a:cubicBezTo>
                  <a:pt x="36829" y="117475"/>
                  <a:pt x="41655" y="131064"/>
                  <a:pt x="50672" y="140589"/>
                </a:cubicBezTo>
                <a:cubicBezTo>
                  <a:pt x="59816" y="150241"/>
                  <a:pt x="72643" y="154940"/>
                  <a:pt x="89027" y="154940"/>
                </a:cubicBezTo>
                <a:cubicBezTo>
                  <a:pt x="107441" y="154940"/>
                  <a:pt x="124332" y="149098"/>
                  <a:pt x="139700" y="137287"/>
                </a:cubicBezTo>
                <a:lnTo>
                  <a:pt x="139700" y="163322"/>
                </a:lnTo>
                <a:cubicBezTo>
                  <a:pt x="125221" y="173609"/>
                  <a:pt x="106044" y="178689"/>
                  <a:pt x="82168" y="178689"/>
                </a:cubicBezTo>
                <a:cubicBezTo>
                  <a:pt x="58292" y="178689"/>
                  <a:pt x="39751" y="171069"/>
                  <a:pt x="26415" y="156083"/>
                </a:cubicBezTo>
                <a:cubicBezTo>
                  <a:pt x="13080" y="140970"/>
                  <a:pt x="6350" y="120015"/>
                  <a:pt x="6350" y="93218"/>
                </a:cubicBezTo>
                <a:cubicBezTo>
                  <a:pt x="6350" y="68072"/>
                  <a:pt x="13715" y="47244"/>
                  <a:pt x="28320" y="30861"/>
                </a:cubicBezTo>
                <a:cubicBezTo>
                  <a:pt x="42926" y="14478"/>
                  <a:pt x="61086" y="6350"/>
                  <a:pt x="8293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8654668" y="3623690"/>
            <a:ext cx="145034" cy="185039"/>
          </a:xfrm>
          <a:custGeom>
            <a:avLst/>
            <a:gdLst>
              <a:gd name="connsiteX0" fmla="*/ 79121 w 145034"/>
              <a:gd name="connsiteY0" fmla="*/ 6350 h 185039"/>
              <a:gd name="connsiteX1" fmla="*/ 138684 w 145034"/>
              <a:gd name="connsiteY1" fmla="*/ 68834 h 185039"/>
              <a:gd name="connsiteX2" fmla="*/ 138684 w 145034"/>
              <a:gd name="connsiteY2" fmla="*/ 174752 h 185039"/>
              <a:gd name="connsiteX3" fmla="*/ 109728 w 145034"/>
              <a:gd name="connsiteY3" fmla="*/ 174752 h 185039"/>
              <a:gd name="connsiteX4" fmla="*/ 109728 w 145034"/>
              <a:gd name="connsiteY4" fmla="*/ 149352 h 185039"/>
              <a:gd name="connsiteX5" fmla="*/ 108966 w 145034"/>
              <a:gd name="connsiteY5" fmla="*/ 149352 h 185039"/>
              <a:gd name="connsiteX6" fmla="*/ 58547 w 145034"/>
              <a:gd name="connsiteY6" fmla="*/ 178689 h 185039"/>
              <a:gd name="connsiteX7" fmla="*/ 20447 w 145034"/>
              <a:gd name="connsiteY7" fmla="*/ 165735 h 185039"/>
              <a:gd name="connsiteX8" fmla="*/ 6350 w 145034"/>
              <a:gd name="connsiteY8" fmla="*/ 130683 h 185039"/>
              <a:gd name="connsiteX9" fmla="*/ 60960 w 145034"/>
              <a:gd name="connsiteY9" fmla="*/ 76962 h 185039"/>
              <a:gd name="connsiteX10" fmla="*/ 109728 w 145034"/>
              <a:gd name="connsiteY10" fmla="*/ 70230 h 185039"/>
              <a:gd name="connsiteX11" fmla="*/ 76454 w 145034"/>
              <a:gd name="connsiteY11" fmla="*/ 29845 h 185039"/>
              <a:gd name="connsiteX12" fmla="*/ 22352 w 145034"/>
              <a:gd name="connsiteY12" fmla="*/ 49784 h 185039"/>
              <a:gd name="connsiteX13" fmla="*/ 22352 w 145034"/>
              <a:gd name="connsiteY13" fmla="*/ 21590 h 185039"/>
              <a:gd name="connsiteX14" fmla="*/ 79121 w 145034"/>
              <a:gd name="connsiteY14" fmla="*/ 6350 h 1850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45034" h="185039">
                <a:moveTo>
                  <a:pt x="79121" y="6350"/>
                </a:moveTo>
                <a:cubicBezTo>
                  <a:pt x="118745" y="6350"/>
                  <a:pt x="138684" y="27178"/>
                  <a:pt x="138684" y="68834"/>
                </a:cubicBezTo>
                <a:lnTo>
                  <a:pt x="138684" y="174752"/>
                </a:lnTo>
                <a:lnTo>
                  <a:pt x="109728" y="174752"/>
                </a:lnTo>
                <a:lnTo>
                  <a:pt x="109728" y="149352"/>
                </a:lnTo>
                <a:lnTo>
                  <a:pt x="108966" y="149352"/>
                </a:lnTo>
                <a:cubicBezTo>
                  <a:pt x="97663" y="168910"/>
                  <a:pt x="80772" y="178689"/>
                  <a:pt x="58547" y="178689"/>
                </a:cubicBezTo>
                <a:cubicBezTo>
                  <a:pt x="42545" y="178689"/>
                  <a:pt x="29845" y="174371"/>
                  <a:pt x="20447" y="165735"/>
                </a:cubicBezTo>
                <a:cubicBezTo>
                  <a:pt x="11049" y="157099"/>
                  <a:pt x="6350" y="145415"/>
                  <a:pt x="6350" y="130683"/>
                </a:cubicBezTo>
                <a:cubicBezTo>
                  <a:pt x="6350" y="99949"/>
                  <a:pt x="24511" y="82042"/>
                  <a:pt x="60960" y="76962"/>
                </a:cubicBezTo>
                <a:lnTo>
                  <a:pt x="109728" y="70230"/>
                </a:lnTo>
                <a:cubicBezTo>
                  <a:pt x="109728" y="43307"/>
                  <a:pt x="98679" y="29845"/>
                  <a:pt x="76454" y="29845"/>
                </a:cubicBezTo>
                <a:cubicBezTo>
                  <a:pt x="56642" y="29845"/>
                  <a:pt x="38735" y="36449"/>
                  <a:pt x="22352" y="49784"/>
                </a:cubicBezTo>
                <a:lnTo>
                  <a:pt x="22352" y="21590"/>
                </a:lnTo>
                <a:cubicBezTo>
                  <a:pt x="38735" y="11430"/>
                  <a:pt x="57658" y="6350"/>
                  <a:pt x="79121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0" name="Freeform 3"/>
          <p:cNvSpPr/>
          <p:nvPr/>
        </p:nvSpPr>
        <p:spPr>
          <a:xfrm>
            <a:off x="4510278" y="2852953"/>
            <a:ext cx="1915286" cy="574141"/>
          </a:xfrm>
          <a:custGeom>
            <a:avLst/>
            <a:gdLst>
              <a:gd name="connsiteX0" fmla="*/ 0 w 1915286"/>
              <a:gd name="connsiteY0" fmla="*/ 574141 h 574141"/>
              <a:gd name="connsiteX1" fmla="*/ 1915286 w 1915286"/>
              <a:gd name="connsiteY1" fmla="*/ 574141 h 574141"/>
              <a:gd name="connsiteX2" fmla="*/ 1915286 w 1915286"/>
              <a:gd name="connsiteY2" fmla="*/ 0 h 574141"/>
              <a:gd name="connsiteX3" fmla="*/ 0 w 1915286"/>
              <a:gd name="connsiteY3" fmla="*/ 0 h 574141"/>
              <a:gd name="connsiteX4" fmla="*/ 0 w 1915286"/>
              <a:gd name="connsiteY4" fmla="*/ 574141 h 574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5286" h="574141">
                <a:moveTo>
                  <a:pt x="0" y="574141"/>
                </a:moveTo>
                <a:lnTo>
                  <a:pt x="1915286" y="574141"/>
                </a:lnTo>
                <a:lnTo>
                  <a:pt x="1915286" y="0"/>
                </a:lnTo>
                <a:lnTo>
                  <a:pt x="0" y="0"/>
                </a:lnTo>
                <a:lnTo>
                  <a:pt x="0" y="5741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1" name="Freeform 3"/>
          <p:cNvSpPr/>
          <p:nvPr/>
        </p:nvSpPr>
        <p:spPr>
          <a:xfrm>
            <a:off x="4510278" y="3427120"/>
            <a:ext cx="1915286" cy="574141"/>
          </a:xfrm>
          <a:custGeom>
            <a:avLst/>
            <a:gdLst>
              <a:gd name="connsiteX0" fmla="*/ 0 w 1915286"/>
              <a:gd name="connsiteY0" fmla="*/ 574141 h 574141"/>
              <a:gd name="connsiteX1" fmla="*/ 1915286 w 1915286"/>
              <a:gd name="connsiteY1" fmla="*/ 574141 h 574141"/>
              <a:gd name="connsiteX2" fmla="*/ 1915286 w 1915286"/>
              <a:gd name="connsiteY2" fmla="*/ 0 h 574141"/>
              <a:gd name="connsiteX3" fmla="*/ 0 w 1915286"/>
              <a:gd name="connsiteY3" fmla="*/ 0 h 574141"/>
              <a:gd name="connsiteX4" fmla="*/ 0 w 1915286"/>
              <a:gd name="connsiteY4" fmla="*/ 574141 h 574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5286" h="574141">
                <a:moveTo>
                  <a:pt x="0" y="574141"/>
                </a:moveTo>
                <a:lnTo>
                  <a:pt x="1915286" y="574141"/>
                </a:lnTo>
                <a:lnTo>
                  <a:pt x="1915286" y="0"/>
                </a:lnTo>
                <a:lnTo>
                  <a:pt x="0" y="0"/>
                </a:lnTo>
                <a:lnTo>
                  <a:pt x="0" y="5741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2" name="Freeform 3"/>
          <p:cNvSpPr/>
          <p:nvPr/>
        </p:nvSpPr>
        <p:spPr>
          <a:xfrm>
            <a:off x="4510278" y="4001160"/>
            <a:ext cx="1915286" cy="574141"/>
          </a:xfrm>
          <a:custGeom>
            <a:avLst/>
            <a:gdLst>
              <a:gd name="connsiteX0" fmla="*/ 0 w 1915286"/>
              <a:gd name="connsiteY0" fmla="*/ 574141 h 574141"/>
              <a:gd name="connsiteX1" fmla="*/ 1915286 w 1915286"/>
              <a:gd name="connsiteY1" fmla="*/ 574141 h 574141"/>
              <a:gd name="connsiteX2" fmla="*/ 1915286 w 1915286"/>
              <a:gd name="connsiteY2" fmla="*/ 0 h 574141"/>
              <a:gd name="connsiteX3" fmla="*/ 0 w 1915286"/>
              <a:gd name="connsiteY3" fmla="*/ 0 h 574141"/>
              <a:gd name="connsiteX4" fmla="*/ 0 w 1915286"/>
              <a:gd name="connsiteY4" fmla="*/ 574141 h 574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5286" h="574141">
                <a:moveTo>
                  <a:pt x="0" y="574141"/>
                </a:moveTo>
                <a:lnTo>
                  <a:pt x="1915286" y="574141"/>
                </a:lnTo>
                <a:lnTo>
                  <a:pt x="1915286" y="0"/>
                </a:lnTo>
                <a:lnTo>
                  <a:pt x="0" y="0"/>
                </a:lnTo>
                <a:lnTo>
                  <a:pt x="0" y="5741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3" name="Freeform 3"/>
          <p:cNvSpPr/>
          <p:nvPr/>
        </p:nvSpPr>
        <p:spPr>
          <a:xfrm>
            <a:off x="4510278" y="4575327"/>
            <a:ext cx="1915286" cy="574141"/>
          </a:xfrm>
          <a:custGeom>
            <a:avLst/>
            <a:gdLst>
              <a:gd name="connsiteX0" fmla="*/ 0 w 1915286"/>
              <a:gd name="connsiteY0" fmla="*/ 574141 h 574141"/>
              <a:gd name="connsiteX1" fmla="*/ 1915286 w 1915286"/>
              <a:gd name="connsiteY1" fmla="*/ 574141 h 574141"/>
              <a:gd name="connsiteX2" fmla="*/ 1915286 w 1915286"/>
              <a:gd name="connsiteY2" fmla="*/ 0 h 574141"/>
              <a:gd name="connsiteX3" fmla="*/ 0 w 1915286"/>
              <a:gd name="connsiteY3" fmla="*/ 0 h 574141"/>
              <a:gd name="connsiteX4" fmla="*/ 0 w 1915286"/>
              <a:gd name="connsiteY4" fmla="*/ 574141 h 574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5286" h="574141">
                <a:moveTo>
                  <a:pt x="0" y="574141"/>
                </a:moveTo>
                <a:lnTo>
                  <a:pt x="1915286" y="574141"/>
                </a:lnTo>
                <a:lnTo>
                  <a:pt x="1915286" y="0"/>
                </a:lnTo>
                <a:lnTo>
                  <a:pt x="0" y="0"/>
                </a:lnTo>
                <a:lnTo>
                  <a:pt x="0" y="5741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4" name="Freeform 3"/>
          <p:cNvSpPr/>
          <p:nvPr/>
        </p:nvSpPr>
        <p:spPr>
          <a:xfrm>
            <a:off x="4510278" y="5149494"/>
            <a:ext cx="1915286" cy="574141"/>
          </a:xfrm>
          <a:custGeom>
            <a:avLst/>
            <a:gdLst>
              <a:gd name="connsiteX0" fmla="*/ 0 w 1915286"/>
              <a:gd name="connsiteY0" fmla="*/ 574141 h 574141"/>
              <a:gd name="connsiteX1" fmla="*/ 1915286 w 1915286"/>
              <a:gd name="connsiteY1" fmla="*/ 574141 h 574141"/>
              <a:gd name="connsiteX2" fmla="*/ 1915286 w 1915286"/>
              <a:gd name="connsiteY2" fmla="*/ 0 h 574141"/>
              <a:gd name="connsiteX3" fmla="*/ 0 w 1915286"/>
              <a:gd name="connsiteY3" fmla="*/ 0 h 574141"/>
              <a:gd name="connsiteX4" fmla="*/ 0 w 1915286"/>
              <a:gd name="connsiteY4" fmla="*/ 574141 h 5741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15286" h="574141">
                <a:moveTo>
                  <a:pt x="0" y="574141"/>
                </a:moveTo>
                <a:lnTo>
                  <a:pt x="1915286" y="574141"/>
                </a:lnTo>
                <a:lnTo>
                  <a:pt x="1915286" y="0"/>
                </a:lnTo>
                <a:lnTo>
                  <a:pt x="0" y="0"/>
                </a:lnTo>
                <a:lnTo>
                  <a:pt x="0" y="5741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5" name="Freeform 3"/>
          <p:cNvSpPr/>
          <p:nvPr/>
        </p:nvSpPr>
        <p:spPr>
          <a:xfrm>
            <a:off x="4472178" y="3408045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6" name="Freeform 3"/>
          <p:cNvSpPr/>
          <p:nvPr/>
        </p:nvSpPr>
        <p:spPr>
          <a:xfrm>
            <a:off x="4472178" y="3982211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7" name="Freeform 3"/>
          <p:cNvSpPr/>
          <p:nvPr/>
        </p:nvSpPr>
        <p:spPr>
          <a:xfrm>
            <a:off x="4472178" y="4556252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8" name="Freeform 3"/>
          <p:cNvSpPr/>
          <p:nvPr/>
        </p:nvSpPr>
        <p:spPr>
          <a:xfrm>
            <a:off x="4472178" y="5130419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9" name="Freeform 3"/>
          <p:cNvSpPr/>
          <p:nvPr/>
        </p:nvSpPr>
        <p:spPr>
          <a:xfrm>
            <a:off x="4491228" y="2814827"/>
            <a:ext cx="76200" cy="2946907"/>
          </a:xfrm>
          <a:custGeom>
            <a:avLst/>
            <a:gdLst>
              <a:gd name="connsiteX0" fmla="*/ 19050 w 76200"/>
              <a:gd name="connsiteY0" fmla="*/ 19050 h 2946907"/>
              <a:gd name="connsiteX1" fmla="*/ 19050 w 76200"/>
              <a:gd name="connsiteY1" fmla="*/ 2927857 h 2946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946907">
                <a:moveTo>
                  <a:pt x="19050" y="19050"/>
                </a:moveTo>
                <a:lnTo>
                  <a:pt x="19050" y="2927857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0" name="Freeform 3"/>
          <p:cNvSpPr/>
          <p:nvPr/>
        </p:nvSpPr>
        <p:spPr>
          <a:xfrm>
            <a:off x="6406388" y="2814827"/>
            <a:ext cx="76200" cy="2946907"/>
          </a:xfrm>
          <a:custGeom>
            <a:avLst/>
            <a:gdLst>
              <a:gd name="connsiteX0" fmla="*/ 19050 w 76200"/>
              <a:gd name="connsiteY0" fmla="*/ 19050 h 2946907"/>
              <a:gd name="connsiteX1" fmla="*/ 19050 w 76200"/>
              <a:gd name="connsiteY1" fmla="*/ 2927857 h 2946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946907">
                <a:moveTo>
                  <a:pt x="19050" y="19050"/>
                </a:moveTo>
                <a:lnTo>
                  <a:pt x="19050" y="2927857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1" name="Freeform 3"/>
          <p:cNvSpPr/>
          <p:nvPr/>
        </p:nvSpPr>
        <p:spPr>
          <a:xfrm>
            <a:off x="4472178" y="2833877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2" name="Freeform 3"/>
          <p:cNvSpPr/>
          <p:nvPr/>
        </p:nvSpPr>
        <p:spPr>
          <a:xfrm>
            <a:off x="4472178" y="5704585"/>
            <a:ext cx="1991360" cy="76200"/>
          </a:xfrm>
          <a:custGeom>
            <a:avLst/>
            <a:gdLst>
              <a:gd name="connsiteX0" fmla="*/ 19050 w 1991360"/>
              <a:gd name="connsiteY0" fmla="*/ 19050 h 76200"/>
              <a:gd name="connsiteX1" fmla="*/ 1972309 w 199136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91360" h="76200">
                <a:moveTo>
                  <a:pt x="19050" y="19050"/>
                </a:moveTo>
                <a:lnTo>
                  <a:pt x="197230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3073400"/>
            <a:ext cx="762000" cy="241300"/>
          </a:xfrm>
          <a:prstGeom prst="rect">
            <a:avLst/>
          </a:prstGeom>
          <a:noFill/>
        </p:spPr>
      </p:pic>
      <p:pic>
        <p:nvPicPr>
          <p:cNvPr id="11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19500" y="3556000"/>
            <a:ext cx="762000" cy="241300"/>
          </a:xfrm>
          <a:prstGeom prst="rect">
            <a:avLst/>
          </a:prstGeom>
          <a:noFill/>
        </p:spPr>
      </p:pic>
      <p:pic>
        <p:nvPicPr>
          <p:cNvPr id="111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7700" y="2794000"/>
            <a:ext cx="2095500" cy="3060700"/>
          </a:xfrm>
          <a:prstGeom prst="rect">
            <a:avLst/>
          </a:prstGeom>
          <a:noFill/>
        </p:spPr>
      </p:pic>
      <p:pic>
        <p:nvPicPr>
          <p:cNvPr id="11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80200" y="2933700"/>
            <a:ext cx="330200" cy="304800"/>
          </a:xfrm>
          <a:prstGeom prst="rect">
            <a:avLst/>
          </a:prstGeom>
          <a:noFill/>
        </p:spPr>
      </p:pic>
      <p:pic>
        <p:nvPicPr>
          <p:cNvPr id="111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77100" y="2946400"/>
            <a:ext cx="292100" cy="279400"/>
          </a:xfrm>
          <a:prstGeom prst="rect">
            <a:avLst/>
          </a:prstGeom>
          <a:noFill/>
        </p:spPr>
      </p:pic>
      <p:pic>
        <p:nvPicPr>
          <p:cNvPr id="111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759700" y="2933700"/>
            <a:ext cx="749300" cy="279400"/>
          </a:xfrm>
          <a:prstGeom prst="rect">
            <a:avLst/>
          </a:prstGeom>
          <a:noFill/>
        </p:spPr>
      </p:pic>
      <p:pic>
        <p:nvPicPr>
          <p:cNvPr id="1118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585200" y="3009900"/>
            <a:ext cx="609600" cy="203200"/>
          </a:xfrm>
          <a:prstGeom prst="rect">
            <a:avLst/>
          </a:prstGeom>
          <a:noFill/>
        </p:spPr>
      </p:pic>
      <p:pic>
        <p:nvPicPr>
          <p:cNvPr id="1119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680200" y="3530600"/>
            <a:ext cx="609600" cy="317500"/>
          </a:xfrm>
          <a:prstGeom prst="rect">
            <a:avLst/>
          </a:prstGeom>
          <a:noFill/>
        </p:spPr>
      </p:pic>
      <p:pic>
        <p:nvPicPr>
          <p:cNvPr id="1120" name="Picture 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315200" y="3556000"/>
            <a:ext cx="292100" cy="279400"/>
          </a:xfrm>
          <a:prstGeom prst="rect">
            <a:avLst/>
          </a:prstGeom>
          <a:noFill/>
        </p:spPr>
      </p:pic>
      <p:pic>
        <p:nvPicPr>
          <p:cNvPr id="1121" name="Picture 3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7785100" y="3543300"/>
            <a:ext cx="774700" cy="266700"/>
          </a:xfrm>
          <a:prstGeom prst="rect">
            <a:avLst/>
          </a:prstGeom>
          <a:noFill/>
        </p:spPr>
      </p:pic>
      <p:pic>
        <p:nvPicPr>
          <p:cNvPr id="1122" name="Picture 3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648700" y="3619500"/>
            <a:ext cx="609600" cy="190500"/>
          </a:xfrm>
          <a:prstGeom prst="rect">
            <a:avLst/>
          </a:prstGeom>
          <a:noFill/>
        </p:spPr>
      </p:pic>
      <p:pic>
        <p:nvPicPr>
          <p:cNvPr id="1123" name="Picture 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680200" y="4140200"/>
            <a:ext cx="317500" cy="317500"/>
          </a:xfrm>
          <a:prstGeom prst="rect">
            <a:avLst/>
          </a:prstGeom>
          <a:noFill/>
        </p:spPr>
      </p:pic>
      <p:pic>
        <p:nvPicPr>
          <p:cNvPr id="1124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277100" y="4165600"/>
            <a:ext cx="292100" cy="279400"/>
          </a:xfrm>
          <a:prstGeom prst="rect">
            <a:avLst/>
          </a:prstGeom>
          <a:noFill/>
        </p:spPr>
      </p:pic>
      <p:pic>
        <p:nvPicPr>
          <p:cNvPr id="1125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7759700" y="4152900"/>
            <a:ext cx="711200" cy="342900"/>
          </a:xfrm>
          <a:prstGeom prst="rect">
            <a:avLst/>
          </a:prstGeom>
          <a:noFill/>
        </p:spPr>
      </p:pic>
      <p:pic>
        <p:nvPicPr>
          <p:cNvPr id="1126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572500" y="4229100"/>
            <a:ext cx="609600" cy="190500"/>
          </a:xfrm>
          <a:prstGeom prst="rect">
            <a:avLst/>
          </a:prstGeom>
          <a:noFill/>
        </p:spPr>
      </p:pic>
      <p:pic>
        <p:nvPicPr>
          <p:cNvPr id="1127" name="Picture 3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680200" y="4749800"/>
            <a:ext cx="622300" cy="317500"/>
          </a:xfrm>
          <a:prstGeom prst="rect">
            <a:avLst/>
          </a:prstGeom>
          <a:noFill/>
        </p:spPr>
      </p:pic>
      <p:pic>
        <p:nvPicPr>
          <p:cNvPr id="1128" name="Picture 3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7315200" y="4762500"/>
            <a:ext cx="292100" cy="279400"/>
          </a:xfrm>
          <a:prstGeom prst="rect">
            <a:avLst/>
          </a:prstGeom>
          <a:noFill/>
        </p:spPr>
      </p:pic>
      <p:pic>
        <p:nvPicPr>
          <p:cNvPr id="1129" name="Picture 3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785100" y="4762500"/>
            <a:ext cx="711200" cy="266700"/>
          </a:xfrm>
          <a:prstGeom prst="rect">
            <a:avLst/>
          </a:prstGeom>
          <a:noFill/>
        </p:spPr>
      </p:pic>
      <p:pic>
        <p:nvPicPr>
          <p:cNvPr id="1130" name="Picture 3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8597900" y="4826000"/>
            <a:ext cx="609600" cy="203200"/>
          </a:xfrm>
          <a:prstGeom prst="rect">
            <a:avLst/>
          </a:prstGeom>
          <a:noFill/>
        </p:spPr>
      </p:pic>
      <p:pic>
        <p:nvPicPr>
          <p:cNvPr id="1131" name="Picture 3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6680200" y="5346700"/>
            <a:ext cx="1536700" cy="330200"/>
          </a:xfrm>
          <a:prstGeom prst="rect">
            <a:avLst/>
          </a:prstGeom>
          <a:noFill/>
        </p:spPr>
      </p:pic>
      <p:pic>
        <p:nvPicPr>
          <p:cNvPr id="1132" name="Picture 3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55</a:t>
            </a:r>
          </a:p>
        </p:txBody>
      </p:sp>
      <p:sp>
        <p:nvSpPr>
          <p:cNvPr id="1133" name="TextBox 1"/>
          <p:cNvSpPr txBox="1"/>
          <p:nvPr/>
        </p:nvSpPr>
        <p:spPr>
          <a:xfrm>
            <a:off x="495300" y="406400"/>
            <a:ext cx="9753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46100" algn="l"/>
                <a:tab pos="876300" algn="l"/>
                <a:tab pos="1168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546100" algn="l"/>
                <a:tab pos="876300" algn="l"/>
                <a:tab pos="1168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程序在内存的分布区域</a:t>
            </a:r>
          </a:p>
          <a:p>
            <a:pPr>
              <a:lnSpc>
                <a:spcPts val="3600"/>
              </a:lnSpc>
              <a:tabLst>
                <a:tab pos="546100" algn="l"/>
                <a:tab pos="876300" algn="l"/>
                <a:tab pos="1168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一个程序将操作系统分配的内存空间分为五个区域，如</a:t>
            </a:r>
          </a:p>
          <a:p>
            <a:pPr>
              <a:lnSpc>
                <a:spcPts val="3000"/>
              </a:lnSpc>
              <a:tabLst>
                <a:tab pos="546100" algn="l"/>
                <a:tab pos="876300" algn="l"/>
                <a:tab pos="1168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下图所示。这五个区域的用途和性能是不同的。</a:t>
            </a:r>
          </a:p>
        </p:txBody>
      </p:sp>
      <p:sp>
        <p:nvSpPr>
          <p:cNvPr id="1134" name="TextBox 1"/>
          <p:cNvSpPr txBox="1"/>
          <p:nvPr/>
        </p:nvSpPr>
        <p:spPr>
          <a:xfrm>
            <a:off x="2032000" y="3035300"/>
            <a:ext cx="1524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动态存储区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静态存储区</a:t>
            </a:r>
          </a:p>
        </p:txBody>
      </p:sp>
      <p:sp>
        <p:nvSpPr>
          <p:cNvPr id="1135" name="TextBox 1"/>
          <p:cNvSpPr txBox="1"/>
          <p:nvPr/>
        </p:nvSpPr>
        <p:spPr>
          <a:xfrm>
            <a:off x="5003800" y="3009900"/>
            <a:ext cx="9144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栈区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全局区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堆区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代码区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常量区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651254" y="1197102"/>
            <a:ext cx="4587240" cy="5263896"/>
          </a:xfrm>
          <a:custGeom>
            <a:avLst/>
            <a:gdLst>
              <a:gd name="connsiteX0" fmla="*/ 0 w 4587240"/>
              <a:gd name="connsiteY0" fmla="*/ 5263895 h 5263896"/>
              <a:gd name="connsiteX1" fmla="*/ 4587239 w 4587240"/>
              <a:gd name="connsiteY1" fmla="*/ 5263895 h 5263896"/>
              <a:gd name="connsiteX2" fmla="*/ 4587239 w 4587240"/>
              <a:gd name="connsiteY2" fmla="*/ 0 h 5263896"/>
              <a:gd name="connsiteX3" fmla="*/ 0 w 4587240"/>
              <a:gd name="connsiteY3" fmla="*/ 0 h 5263896"/>
              <a:gd name="connsiteX4" fmla="*/ 0 w 4587240"/>
              <a:gd name="connsiteY4" fmla="*/ 5263895 h 5263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87240" h="5263896">
                <a:moveTo>
                  <a:pt x="0" y="5263895"/>
                </a:moveTo>
                <a:lnTo>
                  <a:pt x="4587239" y="5263895"/>
                </a:lnTo>
                <a:lnTo>
                  <a:pt x="4587239" y="0"/>
                </a:lnTo>
                <a:lnTo>
                  <a:pt x="0" y="0"/>
                </a:lnTo>
                <a:lnTo>
                  <a:pt x="0" y="526389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32204" y="1178052"/>
            <a:ext cx="4625340" cy="5301996"/>
          </a:xfrm>
          <a:custGeom>
            <a:avLst/>
            <a:gdLst>
              <a:gd name="connsiteX0" fmla="*/ 19050 w 4625340"/>
              <a:gd name="connsiteY0" fmla="*/ 5282945 h 5301996"/>
              <a:gd name="connsiteX1" fmla="*/ 4606289 w 4625340"/>
              <a:gd name="connsiteY1" fmla="*/ 5282945 h 5301996"/>
              <a:gd name="connsiteX2" fmla="*/ 4606289 w 4625340"/>
              <a:gd name="connsiteY2" fmla="*/ 19050 h 5301996"/>
              <a:gd name="connsiteX3" fmla="*/ 19050 w 4625340"/>
              <a:gd name="connsiteY3" fmla="*/ 19050 h 5301996"/>
              <a:gd name="connsiteX4" fmla="*/ 19050 w 4625340"/>
              <a:gd name="connsiteY4" fmla="*/ 5282945 h 5301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25340" h="5301996">
                <a:moveTo>
                  <a:pt x="19050" y="5282945"/>
                </a:moveTo>
                <a:lnTo>
                  <a:pt x="4606289" y="5282945"/>
                </a:lnTo>
                <a:lnTo>
                  <a:pt x="4606289" y="19050"/>
                </a:lnTo>
                <a:lnTo>
                  <a:pt x="19050" y="19050"/>
                </a:lnTo>
                <a:lnTo>
                  <a:pt x="19050" y="52829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702043" y="16429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77D89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702043" y="19985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77D89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702043" y="23541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77D89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702043" y="27097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AEA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6702043" y="30653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AEA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702043" y="34209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AEA1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702043" y="37765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78DAD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6702043" y="41321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78DAD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6702043" y="44877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99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702043" y="48433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FF99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702043" y="5198998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6702043" y="5554649"/>
            <a:ext cx="2133600" cy="355600"/>
          </a:xfrm>
          <a:custGeom>
            <a:avLst/>
            <a:gdLst>
              <a:gd name="connsiteX0" fmla="*/ 0 w 2133600"/>
              <a:gd name="connsiteY0" fmla="*/ 355600 h 355600"/>
              <a:gd name="connsiteX1" fmla="*/ 2133600 w 2133600"/>
              <a:gd name="connsiteY1" fmla="*/ 355600 h 355600"/>
              <a:gd name="connsiteX2" fmla="*/ 2133600 w 2133600"/>
              <a:gd name="connsiteY2" fmla="*/ 0 h 355600"/>
              <a:gd name="connsiteX3" fmla="*/ 0 w 2133600"/>
              <a:gd name="connsiteY3" fmla="*/ 0 h 355600"/>
              <a:gd name="connsiteX4" fmla="*/ 0 w 2133600"/>
              <a:gd name="connsiteY4" fmla="*/ 355600 h 35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33600" h="355600">
                <a:moveTo>
                  <a:pt x="0" y="355600"/>
                </a:moveTo>
                <a:lnTo>
                  <a:pt x="2133600" y="355600"/>
                </a:lnTo>
                <a:lnTo>
                  <a:pt x="2133600" y="0"/>
                </a:lnTo>
                <a:lnTo>
                  <a:pt x="0" y="0"/>
                </a:lnTo>
                <a:lnTo>
                  <a:pt x="0" y="355600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6663943" y="19795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6663943" y="23351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6663943" y="26907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6663943" y="30463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6663943" y="34019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6663943" y="37575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6663943" y="41131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6663943" y="44687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6663943" y="48243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6663943" y="51799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663943" y="55355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6682993" y="1604899"/>
            <a:ext cx="76200" cy="4343450"/>
          </a:xfrm>
          <a:custGeom>
            <a:avLst/>
            <a:gdLst>
              <a:gd name="connsiteX0" fmla="*/ 19050 w 76200"/>
              <a:gd name="connsiteY0" fmla="*/ 19050 h 4343450"/>
              <a:gd name="connsiteX1" fmla="*/ 19050 w 76200"/>
              <a:gd name="connsiteY1" fmla="*/ 4324400 h 4343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343450">
                <a:moveTo>
                  <a:pt x="19050" y="19050"/>
                </a:moveTo>
                <a:lnTo>
                  <a:pt x="19050" y="432440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816593" y="1604899"/>
            <a:ext cx="76200" cy="4343450"/>
          </a:xfrm>
          <a:custGeom>
            <a:avLst/>
            <a:gdLst>
              <a:gd name="connsiteX0" fmla="*/ 19050 w 76200"/>
              <a:gd name="connsiteY0" fmla="*/ 19050 h 4343450"/>
              <a:gd name="connsiteX1" fmla="*/ 19050 w 76200"/>
              <a:gd name="connsiteY1" fmla="*/ 4324400 h 43434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343450">
                <a:moveTo>
                  <a:pt x="19050" y="19050"/>
                </a:moveTo>
                <a:lnTo>
                  <a:pt x="19050" y="432440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663943" y="1623948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663943" y="5891199"/>
            <a:ext cx="2209800" cy="76200"/>
          </a:xfrm>
          <a:custGeom>
            <a:avLst/>
            <a:gdLst>
              <a:gd name="connsiteX0" fmla="*/ 19050 w 2209800"/>
              <a:gd name="connsiteY0" fmla="*/ 19050 h 76200"/>
              <a:gd name="connsiteX1" fmla="*/ 2190750 w 22098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09800" h="76200">
                <a:moveTo>
                  <a:pt x="19050" y="19050"/>
                </a:moveTo>
                <a:lnTo>
                  <a:pt x="21907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1117600"/>
            <a:ext cx="4826000" cy="5511800"/>
          </a:xfrm>
          <a:prstGeom prst="rect">
            <a:avLst/>
          </a:prstGeom>
          <a:noFill/>
        </p:spPr>
      </p:pic>
      <p:pic>
        <p:nvPicPr>
          <p:cNvPr id="10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50419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244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44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739900" y="1701800"/>
            <a:ext cx="1676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foo()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2413000" y="2768600"/>
            <a:ext cx="1676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TODO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1739900" y="3136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1739900" y="3581400"/>
            <a:ext cx="36957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*cp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"asde";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1739900" y="6070600"/>
            <a:ext cx="9766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6139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9613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56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620000" y="1689100"/>
            <a:ext cx="2794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  <a:tab pos="76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cp</a:t>
            </a: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2800"/>
              </a:lnSpc>
              <a:tabLst>
                <a:tab pos="635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7556500" y="2730500"/>
            <a:ext cx="406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226300" y="3848100"/>
            <a:ext cx="11684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524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</a:p>
          <a:p>
            <a:pPr>
              <a:lnSpc>
                <a:spcPts val="2800"/>
              </a:lnSpc>
              <a:tabLst>
                <a:tab pos="1524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</a:p>
          <a:p>
            <a:pPr>
              <a:lnSpc>
                <a:spcPts val="2700"/>
              </a:lnSpc>
              <a:tabLst>
                <a:tab pos="152400" algn="l"/>
                <a:tab pos="4699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“asde”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524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函数代码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9004300" y="19685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栈区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9004300" y="30226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堆区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9004300" y="3937000"/>
            <a:ext cx="9144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全局区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代码区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98600" y="10668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动态分配存储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828800" y="1714500"/>
            <a:ext cx="496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根据需要开辟或释放存储单元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98600" y="2286000"/>
            <a:ext cx="360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动态存储分配函数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28800" y="2971800"/>
            <a:ext cx="21717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malloc函数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calloc函数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free函数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98600" y="4673600"/>
            <a:ext cx="116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说明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828800" y="5308600"/>
            <a:ext cx="4432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应包含malloc.h或stdlib.h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415033" y="4437126"/>
            <a:ext cx="9294876" cy="2001011"/>
          </a:xfrm>
          <a:custGeom>
            <a:avLst/>
            <a:gdLst>
              <a:gd name="connsiteX0" fmla="*/ 0 w 9294876"/>
              <a:gd name="connsiteY0" fmla="*/ 2001011 h 2001011"/>
              <a:gd name="connsiteX1" fmla="*/ 9294875 w 9294876"/>
              <a:gd name="connsiteY1" fmla="*/ 2001011 h 2001011"/>
              <a:gd name="connsiteX2" fmla="*/ 9294875 w 9294876"/>
              <a:gd name="connsiteY2" fmla="*/ 0 h 2001011"/>
              <a:gd name="connsiteX3" fmla="*/ 0 w 9294876"/>
              <a:gd name="connsiteY3" fmla="*/ 0 h 2001011"/>
              <a:gd name="connsiteX4" fmla="*/ 0 w 9294876"/>
              <a:gd name="connsiteY4" fmla="*/ 2001011 h 20010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4876" h="2001011">
                <a:moveTo>
                  <a:pt x="0" y="2001011"/>
                </a:moveTo>
                <a:lnTo>
                  <a:pt x="9294875" y="2001011"/>
                </a:lnTo>
                <a:lnTo>
                  <a:pt x="9294875" y="0"/>
                </a:lnTo>
                <a:lnTo>
                  <a:pt x="0" y="0"/>
                </a:lnTo>
                <a:lnTo>
                  <a:pt x="0" y="20010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395983" y="4418076"/>
            <a:ext cx="9332976" cy="2039111"/>
          </a:xfrm>
          <a:custGeom>
            <a:avLst/>
            <a:gdLst>
              <a:gd name="connsiteX0" fmla="*/ 19050 w 9332976"/>
              <a:gd name="connsiteY0" fmla="*/ 2020061 h 2039111"/>
              <a:gd name="connsiteX1" fmla="*/ 9313925 w 9332976"/>
              <a:gd name="connsiteY1" fmla="*/ 2020061 h 2039111"/>
              <a:gd name="connsiteX2" fmla="*/ 9313925 w 9332976"/>
              <a:gd name="connsiteY2" fmla="*/ 19050 h 2039111"/>
              <a:gd name="connsiteX3" fmla="*/ 19050 w 9332976"/>
              <a:gd name="connsiteY3" fmla="*/ 19050 h 2039111"/>
              <a:gd name="connsiteX4" fmla="*/ 19050 w 9332976"/>
              <a:gd name="connsiteY4" fmla="*/ 2020061 h 20391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32976" h="2039111">
                <a:moveTo>
                  <a:pt x="19050" y="2020061"/>
                </a:moveTo>
                <a:lnTo>
                  <a:pt x="9313925" y="2020061"/>
                </a:lnTo>
                <a:lnTo>
                  <a:pt x="9313925" y="19050"/>
                </a:lnTo>
                <a:lnTo>
                  <a:pt x="19050" y="19050"/>
                </a:lnTo>
                <a:lnTo>
                  <a:pt x="19050" y="20200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4356100"/>
            <a:ext cx="9461500" cy="2247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58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41400" y="965200"/>
            <a:ext cx="1727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1435100"/>
            <a:ext cx="43815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6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malloc(</a:t>
            </a:r>
            <a:r>
              <a:rPr lang="en-US" altLang="zh-CN" sz="2604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</a:t>
            </a:r>
            <a:r>
              <a:rPr lang="en-US" altLang="zh-CN" sz="26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2019300"/>
            <a:ext cx="101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2476500"/>
            <a:ext cx="4330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:分配存储空间的字节数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041400" y="30607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3543300"/>
            <a:ext cx="79883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若成功，返回指向分配区域起始地址的</a:t>
            </a:r>
            <a:r>
              <a:rPr lang="en-US" altLang="zh-CN" sz="26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void类型指针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</a:t>
            </a:r>
            <a:r>
              <a:rPr lang="en-US" altLang="zh-CN" sz="26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失败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，返回</a:t>
            </a:r>
            <a:r>
              <a:rPr lang="en-US" altLang="zh-CN" sz="26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41500" y="4559300"/>
            <a:ext cx="8559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*)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malloc(1*</a:t>
            </a: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sizeof(int</a:t>
            </a:r>
            <a:r>
              <a:rPr lang="en-US" altLang="zh-CN" sz="2402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);//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必须进行强转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if(NULL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p)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必须检测内存是否分配成功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828800" y="5308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374900" y="5651500"/>
            <a:ext cx="4178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内存分配失败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!\n");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828800" y="60452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93700"/>
            <a:ext cx="66548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736600" algn="l"/>
                <a:tab pos="46990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程序基本结构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736600" algn="l"/>
                <a:tab pos="46990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一个典型的C程序具有如下结构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736600" algn="l"/>
                <a:tab pos="4699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一个C程序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933700" y="29718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若干头文件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05700" y="29718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若干源文件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43100" y="4178300"/>
            <a:ext cx="914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/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225800" y="4178300"/>
            <a:ext cx="914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65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00600" y="4178300"/>
            <a:ext cx="482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15100" y="4178300"/>
            <a:ext cx="914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源文件1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函数1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797800" y="4178300"/>
            <a:ext cx="9144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413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源文件2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372600" y="4178300"/>
            <a:ext cx="482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59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41400" y="965200"/>
            <a:ext cx="1727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71600" y="1435100"/>
            <a:ext cx="6273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calloc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size_t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b="1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2019300"/>
            <a:ext cx="101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476500"/>
            <a:ext cx="3568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:分配内存的块数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371600" y="2908300"/>
            <a:ext cx="4660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:分配内存的每块的字节数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41400" y="34925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71600" y="3975100"/>
            <a:ext cx="7327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若成功，返回指向分配区域起始地址的</a:t>
            </a:r>
            <a:r>
              <a:rPr lang="en-US" altLang="zh-CN" sz="26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6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若失败，返回</a:t>
            </a:r>
            <a:r>
              <a:rPr lang="en-US" altLang="zh-CN" sz="26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4826000"/>
            <a:ext cx="4241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calloc和malloc函数区别：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71600" y="5257800"/>
            <a:ext cx="736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6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calloc分配完毕后该内存所有内容都被</a:t>
            </a:r>
            <a:r>
              <a:rPr lang="en-US" altLang="zh-CN" sz="26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初始化为0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50419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38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函数原型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832100" y="1765300"/>
            <a:ext cx="402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free(</a:t>
            </a:r>
            <a:r>
              <a:rPr lang="en-US" altLang="zh-CN" sz="2795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_Memory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33500" y="1790700"/>
            <a:ext cx="13843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302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63700" y="3048000"/>
            <a:ext cx="196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_Memory</a:t>
            </a:r>
            <a:r>
              <a:rPr lang="en-US" altLang="zh-CN" sz="2795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48100" y="30480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要释放块内存的指针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33500" y="3746500"/>
            <a:ext cx="10160000" cy="299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30200" algn="l"/>
                <a:tab pos="100203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说明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10020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释放由malloc()和calloc()申请的内存块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10020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释放后的内存区能够分配给其他变量使用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330200" algn="l"/>
                <a:tab pos="10020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60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193800"/>
            <a:ext cx="2730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动态内存分配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73200" y="1905000"/>
            <a:ext cx="91313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使用malloc、calloc分配的内存一定要自己用free释放。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用malloc、calloc进行内存分配，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一定要检测成功与否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malloc、calloc函数的返回值是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void类型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，一定要根据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52600" y="3479800"/>
            <a:ext cx="3898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需要进行强制类型转换。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65335" y="500481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8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8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8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741407" y="500481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8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8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8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17480" y="500481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8 w 533400"/>
              <a:gd name="connsiteY1" fmla="*/ 0 h 448055"/>
              <a:gd name="connsiteX2" fmla="*/ 533400 w 533400"/>
              <a:gd name="connsiteY2" fmla="*/ 224028 h 448055"/>
              <a:gd name="connsiteX3" fmla="*/ 298068 w 533400"/>
              <a:gd name="connsiteY3" fmla="*/ 448055 h 448055"/>
              <a:gd name="connsiteX4" fmla="*/ 0 w 533400"/>
              <a:gd name="connsiteY4" fmla="*/ 448055 h 448055"/>
              <a:gd name="connsiteX5" fmla="*/ 235330 w 533400"/>
              <a:gd name="connsiteY5" fmla="*/ 224028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709672" y="496519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7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92779" y="3025139"/>
            <a:ext cx="6243828" cy="537972"/>
          </a:xfrm>
          <a:custGeom>
            <a:avLst/>
            <a:gdLst>
              <a:gd name="connsiteX0" fmla="*/ 14477 w 6243828"/>
              <a:gd name="connsiteY0" fmla="*/ 268986 h 537972"/>
              <a:gd name="connsiteX1" fmla="*/ 268985 w 6243828"/>
              <a:gd name="connsiteY1" fmla="*/ 14477 h 537972"/>
              <a:gd name="connsiteX2" fmla="*/ 5974841 w 6243828"/>
              <a:gd name="connsiteY2" fmla="*/ 14477 h 537972"/>
              <a:gd name="connsiteX3" fmla="*/ 6229350 w 6243828"/>
              <a:gd name="connsiteY3" fmla="*/ 268986 h 537972"/>
              <a:gd name="connsiteX4" fmla="*/ 6229350 w 6243828"/>
              <a:gd name="connsiteY4" fmla="*/ 268986 h 537972"/>
              <a:gd name="connsiteX5" fmla="*/ 5974841 w 6243828"/>
              <a:gd name="connsiteY5" fmla="*/ 523494 h 537972"/>
              <a:gd name="connsiteX6" fmla="*/ 268985 w 6243828"/>
              <a:gd name="connsiteY6" fmla="*/ 523494 h 537972"/>
              <a:gd name="connsiteX7" fmla="*/ 14477 w 6243828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74841" y="14477"/>
                </a:lnTo>
                <a:cubicBezTo>
                  <a:pt x="6115430" y="14477"/>
                  <a:pt x="6229350" y="128397"/>
                  <a:pt x="6229350" y="268986"/>
                </a:cubicBezTo>
                <a:lnTo>
                  <a:pt x="6229350" y="268986"/>
                </a:lnTo>
                <a:cubicBezTo>
                  <a:pt x="6229350" y="409575"/>
                  <a:pt x="6115430" y="523494"/>
                  <a:pt x="5974841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3214116" y="4035551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6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6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401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31300" y="4965700"/>
            <a:ext cx="1803400" cy="571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882900" y="50800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65500" y="31369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2844800" y="21717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390900" y="41529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动态内存分配标准库函数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63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419100"/>
            <a:ext cx="98806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  <a:tab pos="876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647700" algn="l"/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函数指针指向代码区中的某个函数，通过该指针可</a:t>
            </a:r>
          </a:p>
          <a:p>
            <a:pPr>
              <a:lnSpc>
                <a:spcPts val="3400"/>
              </a:lnSpc>
              <a:tabLst>
                <a:tab pos="647700" algn="l"/>
                <a:tab pos="8763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以访问或者说调用该函数。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47700" algn="l"/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848100" y="2971800"/>
            <a:ext cx="4356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(*指针变量名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)（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形参列表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2997200"/>
            <a:ext cx="2387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返回值类型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302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73200" y="4381500"/>
            <a:ext cx="863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540000" y="4381500"/>
            <a:ext cx="4673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(*fp)(char,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*(*fp)(int,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double)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3848100"/>
            <a:ext cx="8813800" cy="23749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64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指向函数的指针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93800" y="1041400"/>
            <a:ext cx="198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赋值形式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24000" y="1651000"/>
            <a:ext cx="3416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函数指针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函数名;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93800" y="2171700"/>
            <a:ext cx="198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调用形式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24000" y="2794000"/>
            <a:ext cx="42672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函数指针（实参列表）;</a:t>
            </a:r>
          </a:p>
          <a:p>
            <a:pPr>
              <a:lnSpc>
                <a:spcPts val="42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(*函数指针名)(实参列表);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0099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程序基本结构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22400" y="1054100"/>
            <a:ext cx="72771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函数是能够完成特定功能的代码集合。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函数的作用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52600" y="2235200"/>
            <a:ext cx="31877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减少程序的代码量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代码复用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52600" y="3149600"/>
            <a:ext cx="3898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使程序具有良好的结构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3746500"/>
            <a:ext cx="7683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一个合格的计算机专业学生必须熟练掌握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752600" y="4292600"/>
            <a:ext cx="21209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函数的定义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函数的调用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752600" y="51943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函数的嵌套和递归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13076" y="5085587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3 w 6188963"/>
              <a:gd name="connsiteY1" fmla="*/ 14478 h 536448"/>
              <a:gd name="connsiteX2" fmla="*/ 5920740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40 w 6188963"/>
              <a:gd name="connsiteY5" fmla="*/ 521970 h 536448"/>
              <a:gd name="connsiteX6" fmla="*/ 268223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143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143"/>
                  <a:pt x="6174485" y="268224"/>
                </a:cubicBezTo>
                <a:lnTo>
                  <a:pt x="6174485" y="268224"/>
                </a:lnTo>
                <a:cubicBezTo>
                  <a:pt x="6174485" y="408305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9307068" y="256489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9881616" y="256489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457688" y="256489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71000" y="2527300"/>
            <a:ext cx="1803400" cy="5715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51943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生存周期与声明作用域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251200" y="4368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函数嵌套调用和递归调用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3416300" y="35560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213100" y="2692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14600" y="19177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C程序基本结构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397252" y="2118360"/>
            <a:ext cx="1319784" cy="445008"/>
          </a:xfrm>
          <a:custGeom>
            <a:avLst/>
            <a:gdLst>
              <a:gd name="connsiteX0" fmla="*/ 25145 w 1319784"/>
              <a:gd name="connsiteY0" fmla="*/ 419861 h 445008"/>
              <a:gd name="connsiteX1" fmla="*/ 1294638 w 1319784"/>
              <a:gd name="connsiteY1" fmla="*/ 419861 h 445008"/>
              <a:gd name="connsiteX2" fmla="*/ 1294638 w 1319784"/>
              <a:gd name="connsiteY2" fmla="*/ 25145 h 445008"/>
              <a:gd name="connsiteX3" fmla="*/ 25145 w 1319784"/>
              <a:gd name="connsiteY3" fmla="*/ 25145 h 445008"/>
              <a:gd name="connsiteX4" fmla="*/ 25145 w 1319784"/>
              <a:gd name="connsiteY4" fmla="*/ 419861 h 445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9784" h="445008">
                <a:moveTo>
                  <a:pt x="25145" y="419861"/>
                </a:moveTo>
                <a:lnTo>
                  <a:pt x="1294638" y="419861"/>
                </a:lnTo>
                <a:lnTo>
                  <a:pt x="1294638" y="25145"/>
                </a:lnTo>
                <a:lnTo>
                  <a:pt x="25145" y="25145"/>
                </a:lnTo>
                <a:lnTo>
                  <a:pt x="25145" y="419861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3837432" y="2118360"/>
            <a:ext cx="2246375" cy="445008"/>
          </a:xfrm>
          <a:custGeom>
            <a:avLst/>
            <a:gdLst>
              <a:gd name="connsiteX0" fmla="*/ 25146 w 2246375"/>
              <a:gd name="connsiteY0" fmla="*/ 419861 h 445008"/>
              <a:gd name="connsiteX1" fmla="*/ 2221229 w 2246375"/>
              <a:gd name="connsiteY1" fmla="*/ 419861 h 445008"/>
              <a:gd name="connsiteX2" fmla="*/ 2221229 w 2246375"/>
              <a:gd name="connsiteY2" fmla="*/ 25145 h 445008"/>
              <a:gd name="connsiteX3" fmla="*/ 25146 w 2246375"/>
              <a:gd name="connsiteY3" fmla="*/ 25145 h 445008"/>
              <a:gd name="connsiteX4" fmla="*/ 25146 w 2246375"/>
              <a:gd name="connsiteY4" fmla="*/ 419861 h 445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46375" h="445008">
                <a:moveTo>
                  <a:pt x="25146" y="419861"/>
                </a:moveTo>
                <a:lnTo>
                  <a:pt x="2221229" y="419861"/>
                </a:lnTo>
                <a:lnTo>
                  <a:pt x="2221229" y="25145"/>
                </a:lnTo>
                <a:lnTo>
                  <a:pt x="25146" y="25145"/>
                </a:lnTo>
                <a:lnTo>
                  <a:pt x="25146" y="419861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58127" y="2118360"/>
            <a:ext cx="1562099" cy="445008"/>
          </a:xfrm>
          <a:custGeom>
            <a:avLst/>
            <a:gdLst>
              <a:gd name="connsiteX0" fmla="*/ 25146 w 1562099"/>
              <a:gd name="connsiteY0" fmla="*/ 419861 h 445008"/>
              <a:gd name="connsiteX1" fmla="*/ 1536953 w 1562099"/>
              <a:gd name="connsiteY1" fmla="*/ 419861 h 445008"/>
              <a:gd name="connsiteX2" fmla="*/ 1536953 w 1562099"/>
              <a:gd name="connsiteY2" fmla="*/ 25145 h 445008"/>
              <a:gd name="connsiteX3" fmla="*/ 25146 w 1562099"/>
              <a:gd name="connsiteY3" fmla="*/ 25145 h 445008"/>
              <a:gd name="connsiteX4" fmla="*/ 25146 w 1562099"/>
              <a:gd name="connsiteY4" fmla="*/ 419861 h 4450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2099" h="445008">
                <a:moveTo>
                  <a:pt x="25146" y="419861"/>
                </a:moveTo>
                <a:lnTo>
                  <a:pt x="1536953" y="419861"/>
                </a:lnTo>
                <a:lnTo>
                  <a:pt x="1536953" y="25145"/>
                </a:lnTo>
                <a:lnTo>
                  <a:pt x="25146" y="25145"/>
                </a:lnTo>
                <a:lnTo>
                  <a:pt x="25146" y="419861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81883" y="2822448"/>
            <a:ext cx="5265420" cy="2369819"/>
          </a:xfrm>
          <a:custGeom>
            <a:avLst/>
            <a:gdLst>
              <a:gd name="connsiteX0" fmla="*/ 25145 w 5265420"/>
              <a:gd name="connsiteY0" fmla="*/ 2344673 h 2369819"/>
              <a:gd name="connsiteX1" fmla="*/ 5240273 w 5265420"/>
              <a:gd name="connsiteY1" fmla="*/ 2344673 h 2369819"/>
              <a:gd name="connsiteX2" fmla="*/ 5240273 w 5265420"/>
              <a:gd name="connsiteY2" fmla="*/ 25145 h 2369819"/>
              <a:gd name="connsiteX3" fmla="*/ 25145 w 5265420"/>
              <a:gd name="connsiteY3" fmla="*/ 25145 h 2369819"/>
              <a:gd name="connsiteX4" fmla="*/ 25145 w 5265420"/>
              <a:gd name="connsiteY4" fmla="*/ 2344673 h 23698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65420" h="2369819">
                <a:moveTo>
                  <a:pt x="25145" y="2344673"/>
                </a:moveTo>
                <a:lnTo>
                  <a:pt x="5240273" y="2344673"/>
                </a:lnTo>
                <a:lnTo>
                  <a:pt x="5240273" y="25145"/>
                </a:lnTo>
                <a:lnTo>
                  <a:pt x="25145" y="25145"/>
                </a:lnTo>
                <a:lnTo>
                  <a:pt x="25145" y="2344673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383523" y="2621280"/>
            <a:ext cx="478536" cy="2715768"/>
          </a:xfrm>
          <a:custGeom>
            <a:avLst/>
            <a:gdLst>
              <a:gd name="connsiteX0" fmla="*/ 25145 w 478536"/>
              <a:gd name="connsiteY0" fmla="*/ 25145 h 2715768"/>
              <a:gd name="connsiteX1" fmla="*/ 239268 w 478536"/>
              <a:gd name="connsiteY1" fmla="*/ 235457 h 2715768"/>
              <a:gd name="connsiteX2" fmla="*/ 239268 w 478536"/>
              <a:gd name="connsiteY2" fmla="*/ 1147572 h 2715768"/>
              <a:gd name="connsiteX3" fmla="*/ 453390 w 478536"/>
              <a:gd name="connsiteY3" fmla="*/ 1357883 h 2715768"/>
              <a:gd name="connsiteX4" fmla="*/ 239268 w 478536"/>
              <a:gd name="connsiteY4" fmla="*/ 1568195 h 2715768"/>
              <a:gd name="connsiteX5" fmla="*/ 239268 w 478536"/>
              <a:gd name="connsiteY5" fmla="*/ 2480310 h 2715768"/>
              <a:gd name="connsiteX6" fmla="*/ 25145 w 478536"/>
              <a:gd name="connsiteY6" fmla="*/ 2690622 h 2715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78536" h="2715768">
                <a:moveTo>
                  <a:pt x="25145" y="25145"/>
                </a:moveTo>
                <a:cubicBezTo>
                  <a:pt x="143382" y="25145"/>
                  <a:pt x="239268" y="119379"/>
                  <a:pt x="239268" y="235457"/>
                </a:cubicBezTo>
                <a:lnTo>
                  <a:pt x="239268" y="1147572"/>
                </a:lnTo>
                <a:cubicBezTo>
                  <a:pt x="239268" y="1263649"/>
                  <a:pt x="335153" y="1357883"/>
                  <a:pt x="453390" y="1357883"/>
                </a:cubicBezTo>
                <a:cubicBezTo>
                  <a:pt x="335153" y="1357883"/>
                  <a:pt x="239268" y="1452117"/>
                  <a:pt x="239268" y="1568195"/>
                </a:cubicBezTo>
                <a:lnTo>
                  <a:pt x="239268" y="2480310"/>
                </a:lnTo>
                <a:cubicBezTo>
                  <a:pt x="239268" y="2596387"/>
                  <a:pt x="143382" y="2690622"/>
                  <a:pt x="25145" y="2690622"/>
                </a:cubicBezTo>
              </a:path>
            </a:pathLst>
          </a:custGeom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578100" y="2324100"/>
            <a:ext cx="55372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areaofCircle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3.1415926;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5300" y="368300"/>
            <a:ext cx="32004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函数定义与声明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函数定义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222500" y="16256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返回值类型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05300" y="16256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函数名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464300" y="16256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形式参数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207500" y="2336800"/>
            <a:ext cx="304800" cy="331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合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句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体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1834</Words>
  <Application>Microsoft Office PowerPoint</Application>
  <PresentationFormat>自定义</PresentationFormat>
  <Paragraphs>1142</Paragraphs>
  <Slides>66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76" baseType="lpstr">
      <vt:lpstr>Microsoft YaHei UI</vt:lpstr>
      <vt:lpstr>宋体</vt:lpstr>
      <vt:lpstr>Arial</vt:lpstr>
      <vt:lpstr>Calibri</vt:lpstr>
      <vt:lpstr>Consolas</vt:lpstr>
      <vt:lpstr>Corbel</vt:lpstr>
      <vt:lpstr>Symbol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付子旺</cp:lastModifiedBy>
  <cp:revision>3</cp:revision>
  <dcterms:created xsi:type="dcterms:W3CDTF">2006-08-16T00:00:00Z</dcterms:created>
  <dcterms:modified xsi:type="dcterms:W3CDTF">2017-05-29T09:28:28Z</dcterms:modified>
</cp:coreProperties>
</file>